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jpg" ContentType="image/jpg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</Types>
</file>

<file path=_rels/.rels><?xml version="1.0" encoding="UTF-8" standalone="yes"?>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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</p:sldIdLst>
  <p:sldSz cx="7569200" cy="10693400"/>
  <p:notesSz cx="75692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/Relationships>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

</file>

<file path=ppt/slides/_rels/slide10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11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/Relationships>

</file>

<file path=ppt/slides/_rels/slide12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5.png"/></Relationships>

</file>

<file path=ppt/slides/_rels/slide13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6.png"/></Relationships>

</file>

<file path=ppt/slides/_rels/slide14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15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16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/Relationships>

</file>

<file path=ppt/slides/_rels/slide17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/Relationships>

</file>

<file path=ppt/slides/_rels/slide18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19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2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20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1.jpg"/></Relationships>

</file>

<file path=ppt/slides/_rels/slide21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2.png"/></Relationships>

</file>

<file path=ppt/slides/_rels/slide22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23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24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25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26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27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3.png"/><Relationship Id="rId3" Type="http://schemas.openxmlformats.org/officeDocument/2006/relationships/image" Target="../media/image24.jpg"/></Relationships>

</file>

<file path=ppt/slides/_rels/slide28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5.jpg"/><Relationship Id="rId3" Type="http://schemas.openxmlformats.org/officeDocument/2006/relationships/image" Target="../media/image26.jpg"/></Relationships>

</file>

<file path=ppt/slides/_rels/slide29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3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

</file>

<file path=ppt/slides/_rels/slide30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31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4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

</file>

<file path=ppt/slides/_rels/slide5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

</file>

<file path=ppt/slides/_rels/slide6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

</file>

<file path=ppt/slides/_rels/slide7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/Relationships>

</file>

<file path=ppt/slides/_rels/slide8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9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33"/>
          <p:cNvSpPr/>
          <p:nvPr/>
        </p:nvSpPr>
        <p:spPr>
          <a:xfrm>
            <a:off x="850696" y="2213482"/>
            <a:ext cx="64008" cy="185927"/>
          </a:xfrm>
          <a:custGeom>
            <a:avLst/>
            <a:gdLst/>
            <a:ahLst/>
            <a:cxnLst/>
            <a:rect l="l" t="t" r="r" b="b"/>
            <a:pathLst>
              <a:path w="64008" h="185927">
                <a:moveTo>
                  <a:pt x="0" y="185927"/>
                </a:moveTo>
                <a:lnTo>
                  <a:pt x="64008" y="185927"/>
                </a:lnTo>
                <a:lnTo>
                  <a:pt x="64008" y="0"/>
                </a:lnTo>
                <a:lnTo>
                  <a:pt x="0" y="0"/>
                </a:lnTo>
                <a:lnTo>
                  <a:pt x="0" y="185927"/>
                </a:lnTo>
                <a:close/>
              </a:path>
            </a:pathLst>
          </a:custGeom>
          <a:solidFill>
            <a:srgbClr val="C5D9F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" name="object 34"/>
          <p:cNvSpPr/>
          <p:nvPr/>
        </p:nvSpPr>
        <p:spPr>
          <a:xfrm>
            <a:off x="1296035" y="2213482"/>
            <a:ext cx="67056" cy="185927"/>
          </a:xfrm>
          <a:custGeom>
            <a:avLst/>
            <a:gdLst/>
            <a:ahLst/>
            <a:cxnLst/>
            <a:rect l="l" t="t" r="r" b="b"/>
            <a:pathLst>
              <a:path w="67056" h="185927">
                <a:moveTo>
                  <a:pt x="0" y="185927"/>
                </a:moveTo>
                <a:lnTo>
                  <a:pt x="67056" y="185927"/>
                </a:lnTo>
                <a:lnTo>
                  <a:pt x="67056" y="0"/>
                </a:lnTo>
                <a:lnTo>
                  <a:pt x="0" y="0"/>
                </a:lnTo>
                <a:lnTo>
                  <a:pt x="0" y="185927"/>
                </a:lnTo>
                <a:close/>
              </a:path>
            </a:pathLst>
          </a:custGeom>
          <a:solidFill>
            <a:srgbClr val="C5D9F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" name="object 35"/>
          <p:cNvSpPr/>
          <p:nvPr/>
        </p:nvSpPr>
        <p:spPr>
          <a:xfrm>
            <a:off x="914704" y="2213482"/>
            <a:ext cx="381304" cy="185927"/>
          </a:xfrm>
          <a:custGeom>
            <a:avLst/>
            <a:gdLst/>
            <a:ahLst/>
            <a:cxnLst/>
            <a:rect l="l" t="t" r="r" b="b"/>
            <a:pathLst>
              <a:path w="381304" h="185927">
                <a:moveTo>
                  <a:pt x="0" y="185927"/>
                </a:moveTo>
                <a:lnTo>
                  <a:pt x="381304" y="185927"/>
                </a:lnTo>
                <a:lnTo>
                  <a:pt x="381304" y="0"/>
                </a:lnTo>
                <a:lnTo>
                  <a:pt x="0" y="0"/>
                </a:lnTo>
                <a:lnTo>
                  <a:pt x="0" y="185927"/>
                </a:lnTo>
                <a:close/>
              </a:path>
            </a:pathLst>
          </a:custGeom>
          <a:solidFill>
            <a:srgbClr val="C5D9F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" name="object 36"/>
          <p:cNvSpPr/>
          <p:nvPr/>
        </p:nvSpPr>
        <p:spPr>
          <a:xfrm>
            <a:off x="1369187" y="2213482"/>
            <a:ext cx="64008" cy="185927"/>
          </a:xfrm>
          <a:custGeom>
            <a:avLst/>
            <a:gdLst/>
            <a:ahLst/>
            <a:cxnLst/>
            <a:rect l="l" t="t" r="r" b="b"/>
            <a:pathLst>
              <a:path w="64008" h="185927">
                <a:moveTo>
                  <a:pt x="0" y="185927"/>
                </a:moveTo>
                <a:lnTo>
                  <a:pt x="64008" y="185927"/>
                </a:lnTo>
                <a:lnTo>
                  <a:pt x="64008" y="0"/>
                </a:lnTo>
                <a:lnTo>
                  <a:pt x="0" y="0"/>
                </a:lnTo>
                <a:lnTo>
                  <a:pt x="0" y="185927"/>
                </a:lnTo>
                <a:close/>
              </a:path>
            </a:pathLst>
          </a:custGeom>
          <a:solidFill>
            <a:srgbClr val="C5D9F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" name="object 37"/>
          <p:cNvSpPr/>
          <p:nvPr/>
        </p:nvSpPr>
        <p:spPr>
          <a:xfrm>
            <a:off x="5168138" y="2213482"/>
            <a:ext cx="64312" cy="185927"/>
          </a:xfrm>
          <a:custGeom>
            <a:avLst/>
            <a:gdLst/>
            <a:ahLst/>
            <a:cxnLst/>
            <a:rect l="l" t="t" r="r" b="b"/>
            <a:pathLst>
              <a:path w="64312" h="185927">
                <a:moveTo>
                  <a:pt x="0" y="185927"/>
                </a:moveTo>
                <a:lnTo>
                  <a:pt x="64312" y="185927"/>
                </a:lnTo>
                <a:lnTo>
                  <a:pt x="64312" y="0"/>
                </a:lnTo>
                <a:lnTo>
                  <a:pt x="0" y="0"/>
                </a:lnTo>
                <a:lnTo>
                  <a:pt x="0" y="185927"/>
                </a:lnTo>
                <a:close/>
              </a:path>
            </a:pathLst>
          </a:custGeom>
          <a:solidFill>
            <a:srgbClr val="C5D9F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" name="object 38"/>
          <p:cNvSpPr/>
          <p:nvPr/>
        </p:nvSpPr>
        <p:spPr>
          <a:xfrm>
            <a:off x="1433195" y="2213482"/>
            <a:ext cx="3735070" cy="185927"/>
          </a:xfrm>
          <a:custGeom>
            <a:avLst/>
            <a:gdLst/>
            <a:ahLst/>
            <a:cxnLst/>
            <a:rect l="l" t="t" r="r" b="b"/>
            <a:pathLst>
              <a:path w="3735070" h="185927">
                <a:moveTo>
                  <a:pt x="0" y="185927"/>
                </a:moveTo>
                <a:lnTo>
                  <a:pt x="3735070" y="185927"/>
                </a:lnTo>
                <a:lnTo>
                  <a:pt x="3735070" y="0"/>
                </a:lnTo>
                <a:lnTo>
                  <a:pt x="0" y="0"/>
                </a:lnTo>
                <a:lnTo>
                  <a:pt x="0" y="185927"/>
                </a:lnTo>
                <a:close/>
              </a:path>
            </a:pathLst>
          </a:custGeom>
          <a:solidFill>
            <a:srgbClr val="C5D9F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" name="object 39"/>
          <p:cNvSpPr/>
          <p:nvPr/>
        </p:nvSpPr>
        <p:spPr>
          <a:xfrm>
            <a:off x="5241671" y="2213482"/>
            <a:ext cx="64008" cy="185927"/>
          </a:xfrm>
          <a:custGeom>
            <a:avLst/>
            <a:gdLst/>
            <a:ahLst/>
            <a:cxnLst/>
            <a:rect l="l" t="t" r="r" b="b"/>
            <a:pathLst>
              <a:path w="64008" h="185927">
                <a:moveTo>
                  <a:pt x="0" y="185927"/>
                </a:moveTo>
                <a:lnTo>
                  <a:pt x="64008" y="185927"/>
                </a:lnTo>
                <a:lnTo>
                  <a:pt x="64008" y="0"/>
                </a:lnTo>
                <a:lnTo>
                  <a:pt x="0" y="0"/>
                </a:lnTo>
                <a:lnTo>
                  <a:pt x="0" y="185927"/>
                </a:lnTo>
                <a:close/>
              </a:path>
            </a:pathLst>
          </a:custGeom>
          <a:solidFill>
            <a:srgbClr val="C5D9F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" name="object 40"/>
          <p:cNvSpPr/>
          <p:nvPr/>
        </p:nvSpPr>
        <p:spPr>
          <a:xfrm>
            <a:off x="6698869" y="2213482"/>
            <a:ext cx="67055" cy="185927"/>
          </a:xfrm>
          <a:custGeom>
            <a:avLst/>
            <a:gdLst/>
            <a:ahLst/>
            <a:cxnLst/>
            <a:rect l="l" t="t" r="r" b="b"/>
            <a:pathLst>
              <a:path w="67055" h="185927">
                <a:moveTo>
                  <a:pt x="0" y="185927"/>
                </a:moveTo>
                <a:lnTo>
                  <a:pt x="67055" y="185927"/>
                </a:lnTo>
                <a:lnTo>
                  <a:pt x="67055" y="0"/>
                </a:lnTo>
                <a:lnTo>
                  <a:pt x="0" y="0"/>
                </a:lnTo>
                <a:lnTo>
                  <a:pt x="0" y="185927"/>
                </a:lnTo>
                <a:close/>
              </a:path>
            </a:pathLst>
          </a:custGeom>
          <a:solidFill>
            <a:srgbClr val="C5D9F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" name="object 41"/>
          <p:cNvSpPr/>
          <p:nvPr/>
        </p:nvSpPr>
        <p:spPr>
          <a:xfrm>
            <a:off x="5305679" y="2213482"/>
            <a:ext cx="1393190" cy="185927"/>
          </a:xfrm>
          <a:custGeom>
            <a:avLst/>
            <a:gdLst/>
            <a:ahLst/>
            <a:cxnLst/>
            <a:rect l="l" t="t" r="r" b="b"/>
            <a:pathLst>
              <a:path w="1393190" h="185927">
                <a:moveTo>
                  <a:pt x="0" y="185927"/>
                </a:moveTo>
                <a:lnTo>
                  <a:pt x="1393190" y="185927"/>
                </a:lnTo>
                <a:lnTo>
                  <a:pt x="1393190" y="0"/>
                </a:lnTo>
                <a:lnTo>
                  <a:pt x="0" y="0"/>
                </a:lnTo>
                <a:lnTo>
                  <a:pt x="0" y="185927"/>
                </a:lnTo>
                <a:close/>
              </a:path>
            </a:pathLst>
          </a:custGeom>
          <a:solidFill>
            <a:srgbClr val="C5D9F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" name="object 42"/>
          <p:cNvSpPr/>
          <p:nvPr/>
        </p:nvSpPr>
        <p:spPr>
          <a:xfrm>
            <a:off x="847648" y="2210434"/>
            <a:ext cx="515416" cy="0"/>
          </a:xfrm>
          <a:custGeom>
            <a:avLst/>
            <a:gdLst/>
            <a:ahLst/>
            <a:cxnLst/>
            <a:rect l="l" t="t" r="r" b="b"/>
            <a:pathLst>
              <a:path w="515416" h="0">
                <a:moveTo>
                  <a:pt x="0" y="0"/>
                </a:moveTo>
                <a:lnTo>
                  <a:pt x="515416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" name="object 43"/>
          <p:cNvSpPr/>
          <p:nvPr/>
        </p:nvSpPr>
        <p:spPr>
          <a:xfrm>
            <a:off x="1369187" y="2210434"/>
            <a:ext cx="3866388" cy="0"/>
          </a:xfrm>
          <a:custGeom>
            <a:avLst/>
            <a:gdLst/>
            <a:ahLst/>
            <a:cxnLst/>
            <a:rect l="l" t="t" r="r" b="b"/>
            <a:pathLst>
              <a:path w="3866388" h="0">
                <a:moveTo>
                  <a:pt x="0" y="0"/>
                </a:moveTo>
                <a:lnTo>
                  <a:pt x="3866388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" name="object 44"/>
          <p:cNvSpPr/>
          <p:nvPr/>
        </p:nvSpPr>
        <p:spPr>
          <a:xfrm>
            <a:off x="5241671" y="2210434"/>
            <a:ext cx="1524253" cy="0"/>
          </a:xfrm>
          <a:custGeom>
            <a:avLst/>
            <a:gdLst/>
            <a:ahLst/>
            <a:cxnLst/>
            <a:rect l="l" t="t" r="r" b="b"/>
            <a:pathLst>
              <a:path w="1524253" h="0">
                <a:moveTo>
                  <a:pt x="0" y="0"/>
                </a:moveTo>
                <a:lnTo>
                  <a:pt x="152425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5" name="object 45"/>
          <p:cNvSpPr/>
          <p:nvPr/>
        </p:nvSpPr>
        <p:spPr>
          <a:xfrm>
            <a:off x="1366139" y="2207386"/>
            <a:ext cx="0" cy="198120"/>
          </a:xfrm>
          <a:custGeom>
            <a:avLst/>
            <a:gdLst/>
            <a:ahLst/>
            <a:cxnLst/>
            <a:rect l="l" t="t" r="r" b="b"/>
            <a:pathLst>
              <a:path w="0" h="198120">
                <a:moveTo>
                  <a:pt x="0" y="0"/>
                </a:moveTo>
                <a:lnTo>
                  <a:pt x="0" y="19812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6" name="object 46"/>
          <p:cNvSpPr/>
          <p:nvPr/>
        </p:nvSpPr>
        <p:spPr>
          <a:xfrm>
            <a:off x="5238622" y="2207387"/>
            <a:ext cx="0" cy="198119"/>
          </a:xfrm>
          <a:custGeom>
            <a:avLst/>
            <a:gdLst/>
            <a:ahLst/>
            <a:cxnLst/>
            <a:rect l="l" t="t" r="r" b="b"/>
            <a:pathLst>
              <a:path w="0" h="198119">
                <a:moveTo>
                  <a:pt x="0" y="0"/>
                </a:moveTo>
                <a:lnTo>
                  <a:pt x="0" y="198119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7" name="object 47"/>
          <p:cNvSpPr/>
          <p:nvPr/>
        </p:nvSpPr>
        <p:spPr>
          <a:xfrm>
            <a:off x="850696" y="2405506"/>
            <a:ext cx="64008" cy="185927"/>
          </a:xfrm>
          <a:custGeom>
            <a:avLst/>
            <a:gdLst/>
            <a:ahLst/>
            <a:cxnLst/>
            <a:rect l="l" t="t" r="r" b="b"/>
            <a:pathLst>
              <a:path w="64008" h="185927">
                <a:moveTo>
                  <a:pt x="0" y="185927"/>
                </a:moveTo>
                <a:lnTo>
                  <a:pt x="64008" y="185927"/>
                </a:lnTo>
                <a:lnTo>
                  <a:pt x="64008" y="0"/>
                </a:lnTo>
                <a:lnTo>
                  <a:pt x="0" y="0"/>
                </a:lnTo>
                <a:lnTo>
                  <a:pt x="0" y="185927"/>
                </a:lnTo>
                <a:close/>
              </a:path>
            </a:pathLst>
          </a:custGeom>
          <a:solidFill>
            <a:srgbClr val="938953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8" name="object 48"/>
          <p:cNvSpPr/>
          <p:nvPr/>
        </p:nvSpPr>
        <p:spPr>
          <a:xfrm>
            <a:off x="6698869" y="2405506"/>
            <a:ext cx="67055" cy="185927"/>
          </a:xfrm>
          <a:custGeom>
            <a:avLst/>
            <a:gdLst/>
            <a:ahLst/>
            <a:cxnLst/>
            <a:rect l="l" t="t" r="r" b="b"/>
            <a:pathLst>
              <a:path w="67055" h="185927">
                <a:moveTo>
                  <a:pt x="0" y="185927"/>
                </a:moveTo>
                <a:lnTo>
                  <a:pt x="67055" y="185927"/>
                </a:lnTo>
                <a:lnTo>
                  <a:pt x="67055" y="0"/>
                </a:lnTo>
                <a:lnTo>
                  <a:pt x="0" y="0"/>
                </a:lnTo>
                <a:lnTo>
                  <a:pt x="0" y="185927"/>
                </a:lnTo>
                <a:close/>
              </a:path>
            </a:pathLst>
          </a:custGeom>
          <a:solidFill>
            <a:srgbClr val="938953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9" name="object 49"/>
          <p:cNvSpPr/>
          <p:nvPr/>
        </p:nvSpPr>
        <p:spPr>
          <a:xfrm>
            <a:off x="914704" y="2405506"/>
            <a:ext cx="5784214" cy="185927"/>
          </a:xfrm>
          <a:custGeom>
            <a:avLst/>
            <a:gdLst/>
            <a:ahLst/>
            <a:cxnLst/>
            <a:rect l="l" t="t" r="r" b="b"/>
            <a:pathLst>
              <a:path w="5784214" h="185927">
                <a:moveTo>
                  <a:pt x="0" y="185927"/>
                </a:moveTo>
                <a:lnTo>
                  <a:pt x="5784214" y="185927"/>
                </a:lnTo>
                <a:lnTo>
                  <a:pt x="5784214" y="0"/>
                </a:lnTo>
                <a:lnTo>
                  <a:pt x="0" y="0"/>
                </a:lnTo>
                <a:lnTo>
                  <a:pt x="0" y="185927"/>
                </a:lnTo>
                <a:close/>
              </a:path>
            </a:pathLst>
          </a:custGeom>
          <a:solidFill>
            <a:srgbClr val="938953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0" name="object 50"/>
          <p:cNvSpPr/>
          <p:nvPr/>
        </p:nvSpPr>
        <p:spPr>
          <a:xfrm>
            <a:off x="847648" y="2402458"/>
            <a:ext cx="515416" cy="0"/>
          </a:xfrm>
          <a:custGeom>
            <a:avLst/>
            <a:gdLst/>
            <a:ahLst/>
            <a:cxnLst/>
            <a:rect l="l" t="t" r="r" b="b"/>
            <a:pathLst>
              <a:path w="515416" h="0">
                <a:moveTo>
                  <a:pt x="0" y="0"/>
                </a:moveTo>
                <a:lnTo>
                  <a:pt x="515416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1" name="object 51"/>
          <p:cNvSpPr/>
          <p:nvPr/>
        </p:nvSpPr>
        <p:spPr>
          <a:xfrm>
            <a:off x="1369187" y="2402458"/>
            <a:ext cx="3866388" cy="0"/>
          </a:xfrm>
          <a:custGeom>
            <a:avLst/>
            <a:gdLst/>
            <a:ahLst/>
            <a:cxnLst/>
            <a:rect l="l" t="t" r="r" b="b"/>
            <a:pathLst>
              <a:path w="3866388" h="0">
                <a:moveTo>
                  <a:pt x="0" y="0"/>
                </a:moveTo>
                <a:lnTo>
                  <a:pt x="3866388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2" name="object 52"/>
          <p:cNvSpPr/>
          <p:nvPr/>
        </p:nvSpPr>
        <p:spPr>
          <a:xfrm>
            <a:off x="5241671" y="2402458"/>
            <a:ext cx="1524253" cy="0"/>
          </a:xfrm>
          <a:custGeom>
            <a:avLst/>
            <a:gdLst/>
            <a:ahLst/>
            <a:cxnLst/>
            <a:rect l="l" t="t" r="r" b="b"/>
            <a:pathLst>
              <a:path w="1524253" h="0">
                <a:moveTo>
                  <a:pt x="0" y="0"/>
                </a:moveTo>
                <a:lnTo>
                  <a:pt x="152425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3" name="object 53"/>
          <p:cNvSpPr/>
          <p:nvPr/>
        </p:nvSpPr>
        <p:spPr>
          <a:xfrm>
            <a:off x="847648" y="2594482"/>
            <a:ext cx="5918327" cy="0"/>
          </a:xfrm>
          <a:custGeom>
            <a:avLst/>
            <a:gdLst/>
            <a:ahLst/>
            <a:cxnLst/>
            <a:rect l="l" t="t" r="r" b="b"/>
            <a:pathLst>
              <a:path w="5918327" h="0">
                <a:moveTo>
                  <a:pt x="0" y="0"/>
                </a:moveTo>
                <a:lnTo>
                  <a:pt x="5918327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4" name="object 54"/>
          <p:cNvSpPr/>
          <p:nvPr/>
        </p:nvSpPr>
        <p:spPr>
          <a:xfrm>
            <a:off x="847648" y="2786506"/>
            <a:ext cx="515416" cy="0"/>
          </a:xfrm>
          <a:custGeom>
            <a:avLst/>
            <a:gdLst/>
            <a:ahLst/>
            <a:cxnLst/>
            <a:rect l="l" t="t" r="r" b="b"/>
            <a:pathLst>
              <a:path w="515416" h="0">
                <a:moveTo>
                  <a:pt x="0" y="0"/>
                </a:moveTo>
                <a:lnTo>
                  <a:pt x="515416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5" name="object 55"/>
          <p:cNvSpPr/>
          <p:nvPr/>
        </p:nvSpPr>
        <p:spPr>
          <a:xfrm>
            <a:off x="1369187" y="2786506"/>
            <a:ext cx="3866388" cy="0"/>
          </a:xfrm>
          <a:custGeom>
            <a:avLst/>
            <a:gdLst/>
            <a:ahLst/>
            <a:cxnLst/>
            <a:rect l="l" t="t" r="r" b="b"/>
            <a:pathLst>
              <a:path w="3866388" h="0">
                <a:moveTo>
                  <a:pt x="0" y="0"/>
                </a:moveTo>
                <a:lnTo>
                  <a:pt x="3866388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6" name="object 56"/>
          <p:cNvSpPr/>
          <p:nvPr/>
        </p:nvSpPr>
        <p:spPr>
          <a:xfrm>
            <a:off x="5241671" y="2786506"/>
            <a:ext cx="1524253" cy="0"/>
          </a:xfrm>
          <a:custGeom>
            <a:avLst/>
            <a:gdLst/>
            <a:ahLst/>
            <a:cxnLst/>
            <a:rect l="l" t="t" r="r" b="b"/>
            <a:pathLst>
              <a:path w="1524253" h="0">
                <a:moveTo>
                  <a:pt x="0" y="0"/>
                </a:moveTo>
                <a:lnTo>
                  <a:pt x="152425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7" name="object 57"/>
          <p:cNvSpPr/>
          <p:nvPr/>
        </p:nvSpPr>
        <p:spPr>
          <a:xfrm>
            <a:off x="847648" y="2981832"/>
            <a:ext cx="515416" cy="0"/>
          </a:xfrm>
          <a:custGeom>
            <a:avLst/>
            <a:gdLst/>
            <a:ahLst/>
            <a:cxnLst/>
            <a:rect l="l" t="t" r="r" b="b"/>
            <a:pathLst>
              <a:path w="515416" h="0">
                <a:moveTo>
                  <a:pt x="0" y="0"/>
                </a:moveTo>
                <a:lnTo>
                  <a:pt x="515416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8" name="object 58"/>
          <p:cNvSpPr/>
          <p:nvPr/>
        </p:nvSpPr>
        <p:spPr>
          <a:xfrm>
            <a:off x="1369187" y="2981832"/>
            <a:ext cx="3866388" cy="0"/>
          </a:xfrm>
          <a:custGeom>
            <a:avLst/>
            <a:gdLst/>
            <a:ahLst/>
            <a:cxnLst/>
            <a:rect l="l" t="t" r="r" b="b"/>
            <a:pathLst>
              <a:path w="3866388" h="0">
                <a:moveTo>
                  <a:pt x="0" y="0"/>
                </a:moveTo>
                <a:lnTo>
                  <a:pt x="3866388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9" name="object 59"/>
          <p:cNvSpPr/>
          <p:nvPr/>
        </p:nvSpPr>
        <p:spPr>
          <a:xfrm>
            <a:off x="5241671" y="2981832"/>
            <a:ext cx="1524253" cy="0"/>
          </a:xfrm>
          <a:custGeom>
            <a:avLst/>
            <a:gdLst/>
            <a:ahLst/>
            <a:cxnLst/>
            <a:rect l="l" t="t" r="r" b="b"/>
            <a:pathLst>
              <a:path w="1524253" h="0">
                <a:moveTo>
                  <a:pt x="0" y="0"/>
                </a:moveTo>
                <a:lnTo>
                  <a:pt x="152425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0" name="object 60"/>
          <p:cNvSpPr/>
          <p:nvPr/>
        </p:nvSpPr>
        <p:spPr>
          <a:xfrm>
            <a:off x="847648" y="3173856"/>
            <a:ext cx="515416" cy="0"/>
          </a:xfrm>
          <a:custGeom>
            <a:avLst/>
            <a:gdLst/>
            <a:ahLst/>
            <a:cxnLst/>
            <a:rect l="l" t="t" r="r" b="b"/>
            <a:pathLst>
              <a:path w="515416" h="0">
                <a:moveTo>
                  <a:pt x="0" y="0"/>
                </a:moveTo>
                <a:lnTo>
                  <a:pt x="515416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1" name="object 61"/>
          <p:cNvSpPr/>
          <p:nvPr/>
        </p:nvSpPr>
        <p:spPr>
          <a:xfrm>
            <a:off x="1369187" y="3173856"/>
            <a:ext cx="3866388" cy="0"/>
          </a:xfrm>
          <a:custGeom>
            <a:avLst/>
            <a:gdLst/>
            <a:ahLst/>
            <a:cxnLst/>
            <a:rect l="l" t="t" r="r" b="b"/>
            <a:pathLst>
              <a:path w="3866388" h="0">
                <a:moveTo>
                  <a:pt x="0" y="0"/>
                </a:moveTo>
                <a:lnTo>
                  <a:pt x="3866388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2" name="object 62"/>
          <p:cNvSpPr/>
          <p:nvPr/>
        </p:nvSpPr>
        <p:spPr>
          <a:xfrm>
            <a:off x="5241671" y="3173856"/>
            <a:ext cx="1524253" cy="0"/>
          </a:xfrm>
          <a:custGeom>
            <a:avLst/>
            <a:gdLst/>
            <a:ahLst/>
            <a:cxnLst/>
            <a:rect l="l" t="t" r="r" b="b"/>
            <a:pathLst>
              <a:path w="1524253" h="0">
                <a:moveTo>
                  <a:pt x="0" y="0"/>
                </a:moveTo>
                <a:lnTo>
                  <a:pt x="152425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3" name="object 63"/>
          <p:cNvSpPr/>
          <p:nvPr/>
        </p:nvSpPr>
        <p:spPr>
          <a:xfrm>
            <a:off x="847648" y="3551809"/>
            <a:ext cx="515416" cy="0"/>
          </a:xfrm>
          <a:custGeom>
            <a:avLst/>
            <a:gdLst/>
            <a:ahLst/>
            <a:cxnLst/>
            <a:rect l="l" t="t" r="r" b="b"/>
            <a:pathLst>
              <a:path w="515416" h="0">
                <a:moveTo>
                  <a:pt x="0" y="0"/>
                </a:moveTo>
                <a:lnTo>
                  <a:pt x="515416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4" name="object 64"/>
          <p:cNvSpPr/>
          <p:nvPr/>
        </p:nvSpPr>
        <p:spPr>
          <a:xfrm>
            <a:off x="1369187" y="3551809"/>
            <a:ext cx="3866388" cy="0"/>
          </a:xfrm>
          <a:custGeom>
            <a:avLst/>
            <a:gdLst/>
            <a:ahLst/>
            <a:cxnLst/>
            <a:rect l="l" t="t" r="r" b="b"/>
            <a:pathLst>
              <a:path w="3866388" h="0">
                <a:moveTo>
                  <a:pt x="0" y="0"/>
                </a:moveTo>
                <a:lnTo>
                  <a:pt x="3866388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5" name="object 65"/>
          <p:cNvSpPr/>
          <p:nvPr/>
        </p:nvSpPr>
        <p:spPr>
          <a:xfrm>
            <a:off x="5241671" y="3551809"/>
            <a:ext cx="1524253" cy="0"/>
          </a:xfrm>
          <a:custGeom>
            <a:avLst/>
            <a:gdLst/>
            <a:ahLst/>
            <a:cxnLst/>
            <a:rect l="l" t="t" r="r" b="b"/>
            <a:pathLst>
              <a:path w="1524253" h="0">
                <a:moveTo>
                  <a:pt x="0" y="0"/>
                </a:moveTo>
                <a:lnTo>
                  <a:pt x="1524253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6" name="object 66"/>
          <p:cNvSpPr/>
          <p:nvPr/>
        </p:nvSpPr>
        <p:spPr>
          <a:xfrm>
            <a:off x="847648" y="3743832"/>
            <a:ext cx="515416" cy="0"/>
          </a:xfrm>
          <a:custGeom>
            <a:avLst/>
            <a:gdLst/>
            <a:ahLst/>
            <a:cxnLst/>
            <a:rect l="l" t="t" r="r" b="b"/>
            <a:pathLst>
              <a:path w="515416" h="0">
                <a:moveTo>
                  <a:pt x="0" y="0"/>
                </a:moveTo>
                <a:lnTo>
                  <a:pt x="515416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7" name="object 67"/>
          <p:cNvSpPr/>
          <p:nvPr/>
        </p:nvSpPr>
        <p:spPr>
          <a:xfrm>
            <a:off x="1369187" y="3743832"/>
            <a:ext cx="3866388" cy="0"/>
          </a:xfrm>
          <a:custGeom>
            <a:avLst/>
            <a:gdLst/>
            <a:ahLst/>
            <a:cxnLst/>
            <a:rect l="l" t="t" r="r" b="b"/>
            <a:pathLst>
              <a:path w="3866388" h="0">
                <a:moveTo>
                  <a:pt x="0" y="0"/>
                </a:moveTo>
                <a:lnTo>
                  <a:pt x="3866388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8" name="object 68"/>
          <p:cNvSpPr/>
          <p:nvPr/>
        </p:nvSpPr>
        <p:spPr>
          <a:xfrm>
            <a:off x="5241671" y="3743832"/>
            <a:ext cx="1524253" cy="0"/>
          </a:xfrm>
          <a:custGeom>
            <a:avLst/>
            <a:gdLst/>
            <a:ahLst/>
            <a:cxnLst/>
            <a:rect l="l" t="t" r="r" b="b"/>
            <a:pathLst>
              <a:path w="1524253" h="0">
                <a:moveTo>
                  <a:pt x="0" y="0"/>
                </a:moveTo>
                <a:lnTo>
                  <a:pt x="152425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9" name="object 69"/>
          <p:cNvSpPr/>
          <p:nvPr/>
        </p:nvSpPr>
        <p:spPr>
          <a:xfrm>
            <a:off x="847648" y="3935856"/>
            <a:ext cx="515416" cy="0"/>
          </a:xfrm>
          <a:custGeom>
            <a:avLst/>
            <a:gdLst/>
            <a:ahLst/>
            <a:cxnLst/>
            <a:rect l="l" t="t" r="r" b="b"/>
            <a:pathLst>
              <a:path w="515416" h="0">
                <a:moveTo>
                  <a:pt x="0" y="0"/>
                </a:moveTo>
                <a:lnTo>
                  <a:pt x="515416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0" name="object 70"/>
          <p:cNvSpPr/>
          <p:nvPr/>
        </p:nvSpPr>
        <p:spPr>
          <a:xfrm>
            <a:off x="1369187" y="3935856"/>
            <a:ext cx="3866388" cy="0"/>
          </a:xfrm>
          <a:custGeom>
            <a:avLst/>
            <a:gdLst/>
            <a:ahLst/>
            <a:cxnLst/>
            <a:rect l="l" t="t" r="r" b="b"/>
            <a:pathLst>
              <a:path w="3866388" h="0">
                <a:moveTo>
                  <a:pt x="0" y="0"/>
                </a:moveTo>
                <a:lnTo>
                  <a:pt x="3866388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1" name="object 71"/>
          <p:cNvSpPr/>
          <p:nvPr/>
        </p:nvSpPr>
        <p:spPr>
          <a:xfrm>
            <a:off x="5241671" y="3935856"/>
            <a:ext cx="1524253" cy="0"/>
          </a:xfrm>
          <a:custGeom>
            <a:avLst/>
            <a:gdLst/>
            <a:ahLst/>
            <a:cxnLst/>
            <a:rect l="l" t="t" r="r" b="b"/>
            <a:pathLst>
              <a:path w="1524253" h="0">
                <a:moveTo>
                  <a:pt x="0" y="0"/>
                </a:moveTo>
                <a:lnTo>
                  <a:pt x="152425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2" name="object 72"/>
          <p:cNvSpPr/>
          <p:nvPr/>
        </p:nvSpPr>
        <p:spPr>
          <a:xfrm>
            <a:off x="1366139" y="2783458"/>
            <a:ext cx="0" cy="1347851"/>
          </a:xfrm>
          <a:custGeom>
            <a:avLst/>
            <a:gdLst/>
            <a:ahLst/>
            <a:cxnLst/>
            <a:rect l="l" t="t" r="r" b="b"/>
            <a:pathLst>
              <a:path w="0" h="1347851">
                <a:moveTo>
                  <a:pt x="0" y="0"/>
                </a:moveTo>
                <a:lnTo>
                  <a:pt x="0" y="1347851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3" name="object 73"/>
          <p:cNvSpPr/>
          <p:nvPr/>
        </p:nvSpPr>
        <p:spPr>
          <a:xfrm>
            <a:off x="850696" y="4131309"/>
            <a:ext cx="64008" cy="185927"/>
          </a:xfrm>
          <a:custGeom>
            <a:avLst/>
            <a:gdLst/>
            <a:ahLst/>
            <a:cxnLst/>
            <a:rect l="l" t="t" r="r" b="b"/>
            <a:pathLst>
              <a:path w="64008" h="185927">
                <a:moveTo>
                  <a:pt x="0" y="185927"/>
                </a:moveTo>
                <a:lnTo>
                  <a:pt x="64008" y="185927"/>
                </a:lnTo>
                <a:lnTo>
                  <a:pt x="64008" y="0"/>
                </a:lnTo>
                <a:lnTo>
                  <a:pt x="0" y="0"/>
                </a:lnTo>
                <a:lnTo>
                  <a:pt x="0" y="185927"/>
                </a:lnTo>
                <a:close/>
              </a:path>
            </a:pathLst>
          </a:custGeom>
          <a:solidFill>
            <a:srgbClr val="76923B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4" name="object 74"/>
          <p:cNvSpPr/>
          <p:nvPr/>
        </p:nvSpPr>
        <p:spPr>
          <a:xfrm>
            <a:off x="5168138" y="4131309"/>
            <a:ext cx="64312" cy="185927"/>
          </a:xfrm>
          <a:custGeom>
            <a:avLst/>
            <a:gdLst/>
            <a:ahLst/>
            <a:cxnLst/>
            <a:rect l="l" t="t" r="r" b="b"/>
            <a:pathLst>
              <a:path w="64312" h="185927">
                <a:moveTo>
                  <a:pt x="0" y="185927"/>
                </a:moveTo>
                <a:lnTo>
                  <a:pt x="64312" y="185927"/>
                </a:lnTo>
                <a:lnTo>
                  <a:pt x="64312" y="0"/>
                </a:lnTo>
                <a:lnTo>
                  <a:pt x="0" y="0"/>
                </a:lnTo>
                <a:lnTo>
                  <a:pt x="0" y="185927"/>
                </a:lnTo>
                <a:close/>
              </a:path>
            </a:pathLst>
          </a:custGeom>
          <a:solidFill>
            <a:srgbClr val="76923B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5" name="object 75"/>
          <p:cNvSpPr/>
          <p:nvPr/>
        </p:nvSpPr>
        <p:spPr>
          <a:xfrm>
            <a:off x="914704" y="4131309"/>
            <a:ext cx="4253484" cy="185927"/>
          </a:xfrm>
          <a:custGeom>
            <a:avLst/>
            <a:gdLst/>
            <a:ahLst/>
            <a:cxnLst/>
            <a:rect l="l" t="t" r="r" b="b"/>
            <a:pathLst>
              <a:path w="4253484" h="185927">
                <a:moveTo>
                  <a:pt x="0" y="185927"/>
                </a:moveTo>
                <a:lnTo>
                  <a:pt x="4253484" y="185927"/>
                </a:lnTo>
                <a:lnTo>
                  <a:pt x="4253484" y="0"/>
                </a:lnTo>
                <a:lnTo>
                  <a:pt x="0" y="0"/>
                </a:lnTo>
                <a:lnTo>
                  <a:pt x="0" y="185927"/>
                </a:lnTo>
                <a:close/>
              </a:path>
            </a:pathLst>
          </a:custGeom>
          <a:solidFill>
            <a:srgbClr val="76923B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6" name="object 76"/>
          <p:cNvSpPr/>
          <p:nvPr/>
        </p:nvSpPr>
        <p:spPr>
          <a:xfrm>
            <a:off x="5241671" y="4131309"/>
            <a:ext cx="64008" cy="185927"/>
          </a:xfrm>
          <a:custGeom>
            <a:avLst/>
            <a:gdLst/>
            <a:ahLst/>
            <a:cxnLst/>
            <a:rect l="l" t="t" r="r" b="b"/>
            <a:pathLst>
              <a:path w="64008" h="185927">
                <a:moveTo>
                  <a:pt x="0" y="185927"/>
                </a:moveTo>
                <a:lnTo>
                  <a:pt x="64008" y="185927"/>
                </a:lnTo>
                <a:lnTo>
                  <a:pt x="64008" y="0"/>
                </a:lnTo>
                <a:lnTo>
                  <a:pt x="0" y="0"/>
                </a:lnTo>
                <a:lnTo>
                  <a:pt x="0" y="185927"/>
                </a:lnTo>
                <a:close/>
              </a:path>
            </a:pathLst>
          </a:custGeom>
          <a:solidFill>
            <a:srgbClr val="76923B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7" name="object 77"/>
          <p:cNvSpPr/>
          <p:nvPr/>
        </p:nvSpPr>
        <p:spPr>
          <a:xfrm>
            <a:off x="6698869" y="4131309"/>
            <a:ext cx="67055" cy="185927"/>
          </a:xfrm>
          <a:custGeom>
            <a:avLst/>
            <a:gdLst/>
            <a:ahLst/>
            <a:cxnLst/>
            <a:rect l="l" t="t" r="r" b="b"/>
            <a:pathLst>
              <a:path w="67055" h="185927">
                <a:moveTo>
                  <a:pt x="0" y="185927"/>
                </a:moveTo>
                <a:lnTo>
                  <a:pt x="67055" y="185927"/>
                </a:lnTo>
                <a:lnTo>
                  <a:pt x="67055" y="0"/>
                </a:lnTo>
                <a:lnTo>
                  <a:pt x="0" y="0"/>
                </a:lnTo>
                <a:lnTo>
                  <a:pt x="0" y="185927"/>
                </a:lnTo>
                <a:close/>
              </a:path>
            </a:pathLst>
          </a:custGeom>
          <a:solidFill>
            <a:srgbClr val="76923B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8" name="object 78"/>
          <p:cNvSpPr/>
          <p:nvPr/>
        </p:nvSpPr>
        <p:spPr>
          <a:xfrm>
            <a:off x="5305679" y="4131309"/>
            <a:ext cx="1393190" cy="185927"/>
          </a:xfrm>
          <a:custGeom>
            <a:avLst/>
            <a:gdLst/>
            <a:ahLst/>
            <a:cxnLst/>
            <a:rect l="l" t="t" r="r" b="b"/>
            <a:pathLst>
              <a:path w="1393190" h="185927">
                <a:moveTo>
                  <a:pt x="0" y="185927"/>
                </a:moveTo>
                <a:lnTo>
                  <a:pt x="1393190" y="185927"/>
                </a:lnTo>
                <a:lnTo>
                  <a:pt x="1393190" y="0"/>
                </a:lnTo>
                <a:lnTo>
                  <a:pt x="0" y="0"/>
                </a:lnTo>
                <a:lnTo>
                  <a:pt x="0" y="185927"/>
                </a:lnTo>
                <a:close/>
              </a:path>
            </a:pathLst>
          </a:custGeom>
          <a:solidFill>
            <a:srgbClr val="76923B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9" name="object 79"/>
          <p:cNvSpPr/>
          <p:nvPr/>
        </p:nvSpPr>
        <p:spPr>
          <a:xfrm>
            <a:off x="847648" y="4128262"/>
            <a:ext cx="515416" cy="0"/>
          </a:xfrm>
          <a:custGeom>
            <a:avLst/>
            <a:gdLst/>
            <a:ahLst/>
            <a:cxnLst/>
            <a:rect l="l" t="t" r="r" b="b"/>
            <a:pathLst>
              <a:path w="515416" h="0">
                <a:moveTo>
                  <a:pt x="0" y="0"/>
                </a:moveTo>
                <a:lnTo>
                  <a:pt x="515416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0" name="object 80"/>
          <p:cNvSpPr/>
          <p:nvPr/>
        </p:nvSpPr>
        <p:spPr>
          <a:xfrm>
            <a:off x="1369187" y="4128262"/>
            <a:ext cx="3866388" cy="0"/>
          </a:xfrm>
          <a:custGeom>
            <a:avLst/>
            <a:gdLst/>
            <a:ahLst/>
            <a:cxnLst/>
            <a:rect l="l" t="t" r="r" b="b"/>
            <a:pathLst>
              <a:path w="3866388" h="0">
                <a:moveTo>
                  <a:pt x="0" y="0"/>
                </a:moveTo>
                <a:lnTo>
                  <a:pt x="3866388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1" name="object 81"/>
          <p:cNvSpPr/>
          <p:nvPr/>
        </p:nvSpPr>
        <p:spPr>
          <a:xfrm>
            <a:off x="5241671" y="4128262"/>
            <a:ext cx="1524253" cy="0"/>
          </a:xfrm>
          <a:custGeom>
            <a:avLst/>
            <a:gdLst/>
            <a:ahLst/>
            <a:cxnLst/>
            <a:rect l="l" t="t" r="r" b="b"/>
            <a:pathLst>
              <a:path w="1524253" h="0">
                <a:moveTo>
                  <a:pt x="0" y="0"/>
                </a:moveTo>
                <a:lnTo>
                  <a:pt x="1524253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2" name="object 82"/>
          <p:cNvSpPr/>
          <p:nvPr/>
        </p:nvSpPr>
        <p:spPr>
          <a:xfrm>
            <a:off x="844600" y="2207386"/>
            <a:ext cx="0" cy="2115946"/>
          </a:xfrm>
          <a:custGeom>
            <a:avLst/>
            <a:gdLst/>
            <a:ahLst/>
            <a:cxnLst/>
            <a:rect l="l" t="t" r="r" b="b"/>
            <a:pathLst>
              <a:path w="0" h="2115946">
                <a:moveTo>
                  <a:pt x="0" y="0"/>
                </a:moveTo>
                <a:lnTo>
                  <a:pt x="0" y="2115946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3" name="object 83"/>
          <p:cNvSpPr/>
          <p:nvPr/>
        </p:nvSpPr>
        <p:spPr>
          <a:xfrm>
            <a:off x="847648" y="4320285"/>
            <a:ext cx="4387850" cy="0"/>
          </a:xfrm>
          <a:custGeom>
            <a:avLst/>
            <a:gdLst/>
            <a:ahLst/>
            <a:cxnLst/>
            <a:rect l="l" t="t" r="r" b="b"/>
            <a:pathLst>
              <a:path w="4387850" h="0">
                <a:moveTo>
                  <a:pt x="0" y="0"/>
                </a:moveTo>
                <a:lnTo>
                  <a:pt x="4387850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4" name="object 84"/>
          <p:cNvSpPr/>
          <p:nvPr/>
        </p:nvSpPr>
        <p:spPr>
          <a:xfrm>
            <a:off x="5238622" y="2783459"/>
            <a:ext cx="0" cy="1539874"/>
          </a:xfrm>
          <a:custGeom>
            <a:avLst/>
            <a:gdLst/>
            <a:ahLst/>
            <a:cxnLst/>
            <a:rect l="l" t="t" r="r" b="b"/>
            <a:pathLst>
              <a:path w="0" h="1539874">
                <a:moveTo>
                  <a:pt x="0" y="0"/>
                </a:moveTo>
                <a:lnTo>
                  <a:pt x="0" y="1539874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5" name="object 85"/>
          <p:cNvSpPr/>
          <p:nvPr/>
        </p:nvSpPr>
        <p:spPr>
          <a:xfrm>
            <a:off x="5241671" y="4320285"/>
            <a:ext cx="1524253" cy="0"/>
          </a:xfrm>
          <a:custGeom>
            <a:avLst/>
            <a:gdLst/>
            <a:ahLst/>
            <a:cxnLst/>
            <a:rect l="l" t="t" r="r" b="b"/>
            <a:pathLst>
              <a:path w="1524253" h="0">
                <a:moveTo>
                  <a:pt x="0" y="0"/>
                </a:moveTo>
                <a:lnTo>
                  <a:pt x="152425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6" name="object 86"/>
          <p:cNvSpPr/>
          <p:nvPr/>
        </p:nvSpPr>
        <p:spPr>
          <a:xfrm>
            <a:off x="6768972" y="2207387"/>
            <a:ext cx="0" cy="2115946"/>
          </a:xfrm>
          <a:custGeom>
            <a:avLst/>
            <a:gdLst/>
            <a:ahLst/>
            <a:cxnLst/>
            <a:rect l="l" t="t" r="r" b="b"/>
            <a:pathLst>
              <a:path w="0" h="2115946">
                <a:moveTo>
                  <a:pt x="0" y="0"/>
                </a:moveTo>
                <a:lnTo>
                  <a:pt x="0" y="2115946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" name="object 32"/>
          <p:cNvSpPr/>
          <p:nvPr/>
        </p:nvSpPr>
        <p:spPr>
          <a:xfrm>
            <a:off x="1703705" y="6587362"/>
            <a:ext cx="4152900" cy="11525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" name="object 28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" name="object 29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" name="object 30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" name="object 31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844600" y="2210434"/>
            <a:ext cx="521538" cy="1920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1366139" y="2210434"/>
            <a:ext cx="3872483" cy="1920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5238622" y="2210434"/>
            <a:ext cx="1530350" cy="1920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844600" y="2402458"/>
            <a:ext cx="5924372" cy="1920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844600" y="2594482"/>
            <a:ext cx="5924372" cy="1920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844600" y="2786506"/>
            <a:ext cx="521538" cy="1953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1366139" y="2786506"/>
            <a:ext cx="3872483" cy="1953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5238622" y="2786506"/>
            <a:ext cx="1530350" cy="1953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844600" y="2981832"/>
            <a:ext cx="521538" cy="1920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1366139" y="2981832"/>
            <a:ext cx="3872483" cy="1920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5238622" y="2981832"/>
            <a:ext cx="1530350" cy="1920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844600" y="3173856"/>
            <a:ext cx="521538" cy="3779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1366139" y="3173856"/>
            <a:ext cx="3872483" cy="3779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5238622" y="3173856"/>
            <a:ext cx="1530350" cy="3779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844600" y="3551809"/>
            <a:ext cx="521538" cy="1920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1366139" y="3551809"/>
            <a:ext cx="3872483" cy="1920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5238622" y="3551809"/>
            <a:ext cx="1530350" cy="1920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844600" y="3743832"/>
            <a:ext cx="521538" cy="1920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1366139" y="3743832"/>
            <a:ext cx="3872483" cy="1920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5238622" y="3743832"/>
            <a:ext cx="1530350" cy="1920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844600" y="3935856"/>
            <a:ext cx="521538" cy="1924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1366139" y="3935856"/>
            <a:ext cx="3872483" cy="1924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238622" y="3935856"/>
            <a:ext cx="1530350" cy="1924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844600" y="4128262"/>
            <a:ext cx="4394022" cy="1920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5238622" y="4128262"/>
            <a:ext cx="1530350" cy="1920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606856" marR="3750488" algn="just">
              <a:lnSpc>
                <a:spcPct val="101725"/>
              </a:lnSpc>
              <a:spcBef>
                <a:spcPts val="6330"/>
              </a:spcBef>
            </a:pPr>
            <a:r>
              <a:rPr dirty="0" smtClean="0" sz="1100" spc="-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AME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OF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T</a:t>
            </a:r>
            <a:r>
              <a:rPr dirty="0" smtClean="0" sz="1100" spc="0" b="1">
                <a:latin typeface="Calibri"/>
                <a:cs typeface="Calibri"/>
              </a:rPr>
              <a:t>HE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FA</a:t>
            </a:r>
            <a:r>
              <a:rPr dirty="0" smtClean="0" sz="1100" spc="-9" b="1">
                <a:latin typeface="Calibri"/>
                <a:cs typeface="Calibri"/>
              </a:rPr>
              <a:t>C</a:t>
            </a:r>
            <a:r>
              <a:rPr dirty="0" smtClean="0" sz="1100" spc="19" b="1">
                <a:latin typeface="Calibri"/>
                <a:cs typeface="Calibri"/>
              </a:rPr>
              <a:t>U</a:t>
            </a:r>
            <a:r>
              <a:rPr dirty="0" smtClean="0" sz="1100" spc="-9" b="1">
                <a:latin typeface="Calibri"/>
                <a:cs typeface="Calibri"/>
              </a:rPr>
              <a:t>L</a:t>
            </a:r>
            <a:r>
              <a:rPr dirty="0" smtClean="0" sz="1100" spc="4" b="1">
                <a:latin typeface="Calibri"/>
                <a:cs typeface="Calibri"/>
              </a:rPr>
              <a:t>T</a:t>
            </a:r>
            <a:r>
              <a:rPr dirty="0" smtClean="0" sz="1100" spc="0" b="1">
                <a:latin typeface="Calibri"/>
                <a:cs typeface="Calibri"/>
              </a:rPr>
              <a:t>Y: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r>
              <a:rPr dirty="0" smtClean="0" sz="1100" spc="-4" b="1">
                <a:latin typeface="Calibri"/>
                <a:cs typeface="Calibri"/>
              </a:rPr>
              <a:t>.</a:t>
            </a:r>
            <a:r>
              <a:rPr dirty="0" smtClean="0" sz="1100" spc="4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D</a:t>
            </a:r>
            <a:r>
              <a:rPr dirty="0" smtClean="0" sz="1100" spc="-9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P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K</a:t>
            </a:r>
            <a:r>
              <a:rPr dirty="0" smtClean="0" sz="1100" spc="0" b="1">
                <a:latin typeface="Calibri"/>
                <a:cs typeface="Calibri"/>
              </a:rPr>
              <a:t>U</a:t>
            </a:r>
            <a:r>
              <a:rPr dirty="0" smtClean="0" sz="1100" spc="-4" b="1">
                <a:latin typeface="Calibri"/>
                <a:cs typeface="Calibri"/>
              </a:rPr>
              <a:t>M</a:t>
            </a:r>
            <a:r>
              <a:rPr dirty="0" smtClean="0" sz="1100" spc="0" b="1">
                <a:latin typeface="Calibri"/>
                <a:cs typeface="Calibri"/>
              </a:rPr>
              <a:t>AR</a:t>
            </a:r>
            <a:endParaRPr sz="1100">
              <a:latin typeface="Calibri"/>
              <a:cs typeface="Calibri"/>
            </a:endParaRPr>
          </a:p>
          <a:p>
            <a:pPr marL="606856" marR="2230152">
              <a:lnSpc>
                <a:spcPts val="1342"/>
              </a:lnSpc>
              <a:spcBef>
                <a:spcPts val="1201"/>
              </a:spcBef>
            </a:pPr>
            <a:r>
              <a:rPr dirty="0" smtClean="0" sz="1100" spc="4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U</a:t>
            </a:r>
            <a:r>
              <a:rPr dirty="0" smtClean="0" sz="1100" spc="4" b="1">
                <a:latin typeface="Calibri"/>
                <a:cs typeface="Calibri"/>
              </a:rPr>
              <a:t>B</a:t>
            </a:r>
            <a:r>
              <a:rPr dirty="0" smtClean="0" sz="1100" spc="-4" b="1">
                <a:latin typeface="Calibri"/>
                <a:cs typeface="Calibri"/>
              </a:rPr>
              <a:t>J</a:t>
            </a:r>
            <a:r>
              <a:rPr dirty="0" smtClean="0" sz="1100" spc="-9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T</a:t>
            </a:r>
            <a:r>
              <a:rPr dirty="0" smtClean="0" sz="1100" spc="0" b="1">
                <a:latin typeface="Calibri"/>
                <a:cs typeface="Calibri"/>
              </a:rPr>
              <a:t>: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C</a:t>
            </a:r>
            <a:r>
              <a:rPr dirty="0" smtClean="0" sz="1100" spc="0" b="1">
                <a:latin typeface="Calibri"/>
                <a:cs typeface="Calibri"/>
              </a:rPr>
              <a:t>O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-9" b="1">
                <a:latin typeface="Calibri"/>
                <a:cs typeface="Calibri"/>
              </a:rPr>
              <a:t>P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9" b="1">
                <a:latin typeface="Calibri"/>
                <a:cs typeface="Calibri"/>
              </a:rPr>
              <a:t>L</a:t>
            </a:r>
            <a:r>
              <a:rPr dirty="0" smtClean="0" sz="1100" spc="-9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r>
              <a:rPr dirty="0" smtClean="0" sz="1100" spc="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D</a:t>
            </a:r>
            <a:r>
              <a:rPr dirty="0" smtClean="0" sz="1100" spc="-9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S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9" b="1">
                <a:latin typeface="Calibri"/>
                <a:cs typeface="Calibri"/>
              </a:rPr>
              <a:t>G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    </a:t>
            </a:r>
            <a:r>
              <a:rPr dirty="0" smtClean="0" sz="1100" spc="248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(</a:t>
            </a:r>
            <a:r>
              <a:rPr dirty="0" smtClean="0" sz="1100" spc="-9" b="1">
                <a:latin typeface="Calibri"/>
                <a:cs typeface="Calibri"/>
              </a:rPr>
              <a:t>1</a:t>
            </a:r>
            <a:r>
              <a:rPr dirty="0" smtClean="0" sz="1100" spc="-9" b="1">
                <a:latin typeface="Calibri"/>
                <a:cs typeface="Calibri"/>
              </a:rPr>
              <a:t>3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0</a:t>
            </a:r>
            <a:r>
              <a:rPr dirty="0" smtClean="0" sz="1100" spc="-9" b="1">
                <a:latin typeface="Calibri"/>
                <a:cs typeface="Calibri"/>
              </a:rPr>
              <a:t>5</a:t>
            </a:r>
            <a:r>
              <a:rPr dirty="0" smtClean="0" sz="1100" spc="-9" b="1">
                <a:latin typeface="Calibri"/>
                <a:cs typeface="Calibri"/>
              </a:rPr>
              <a:t>5</a:t>
            </a:r>
            <a:r>
              <a:rPr dirty="0" smtClean="0" sz="1100" spc="14" b="1">
                <a:latin typeface="Calibri"/>
                <a:cs typeface="Calibri"/>
              </a:rPr>
              <a:t>0</a:t>
            </a:r>
            <a:r>
              <a:rPr dirty="0" smtClean="0" sz="1100" spc="-9" b="1">
                <a:latin typeface="Calibri"/>
                <a:cs typeface="Calibri"/>
              </a:rPr>
              <a:t>2</a:t>
            </a:r>
            <a:r>
              <a:rPr dirty="0" smtClean="0" sz="1100" spc="0" b="1">
                <a:latin typeface="Calibri"/>
                <a:cs typeface="Calibri"/>
              </a:rPr>
              <a:t>)</a:t>
            </a:r>
            <a:r>
              <a:rPr dirty="0" smtClean="0" sz="1100" spc="0" b="1">
                <a:latin typeface="Calibri"/>
                <a:cs typeface="Calibri"/>
              </a:rPr>
              <a:t>                     </a:t>
            </a:r>
            <a:r>
              <a:rPr dirty="0" smtClean="0" sz="1100" spc="9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Y</a:t>
            </a:r>
            <a:r>
              <a:rPr dirty="0" smtClean="0" sz="1100" spc="-9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4" b="1">
                <a:latin typeface="Calibri"/>
                <a:cs typeface="Calibri"/>
              </a:rPr>
              <a:t>R</a:t>
            </a:r>
            <a:r>
              <a:rPr dirty="0" smtClean="0" sz="1100" spc="4" b="1">
                <a:latin typeface="Calibri"/>
                <a:cs typeface="Calibri"/>
              </a:rPr>
              <a:t>/</a:t>
            </a:r>
            <a:r>
              <a:rPr dirty="0" smtClean="0" sz="1100" spc="4" b="1">
                <a:latin typeface="Calibri"/>
                <a:cs typeface="Calibri"/>
              </a:rPr>
              <a:t>S</a:t>
            </a:r>
            <a:r>
              <a:rPr dirty="0" smtClean="0" sz="1100" spc="-9" b="1">
                <a:latin typeface="Calibri"/>
                <a:cs typeface="Calibri"/>
              </a:rPr>
              <a:t>E</a:t>
            </a:r>
            <a:r>
              <a:rPr dirty="0" smtClean="0" sz="1100" spc="-4" b="1">
                <a:latin typeface="Calibri"/>
                <a:cs typeface="Calibri"/>
              </a:rPr>
              <a:t>M</a:t>
            </a:r>
            <a:r>
              <a:rPr dirty="0" smtClean="0" sz="1100" spc="0" b="1">
                <a:latin typeface="Calibri"/>
                <a:cs typeface="Calibri"/>
              </a:rPr>
              <a:t>: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I-I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2230152">
              <a:lnSpc>
                <a:spcPts val="1342"/>
              </a:lnSpc>
              <a:spcBef>
                <a:spcPts val="1204"/>
              </a:spcBef>
            </a:pPr>
            <a:r>
              <a:rPr dirty="0" smtClean="0" sz="1100" spc="-9" b="1">
                <a:latin typeface="Calibri"/>
                <a:cs typeface="Calibri"/>
              </a:rPr>
              <a:t>L</a:t>
            </a:r>
            <a:r>
              <a:rPr dirty="0" smtClean="0" sz="1100" spc="-9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S</a:t>
            </a:r>
            <a:r>
              <a:rPr dirty="0" smtClean="0" sz="1100" spc="4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ON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P</a:t>
            </a:r>
            <a:r>
              <a:rPr dirty="0" smtClean="0" sz="1100" spc="-9" b="1">
                <a:latin typeface="Calibri"/>
                <a:cs typeface="Calibri"/>
              </a:rPr>
              <a:t>L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N</a:t>
            </a:r>
            <a:r>
              <a:rPr dirty="0" smtClean="0" sz="1100" spc="14" b="1">
                <a:latin typeface="Calibri"/>
                <a:cs typeface="Calibri"/>
              </a:rPr>
              <a:t>:</a:t>
            </a:r>
            <a:r>
              <a:rPr dirty="0" smtClean="0" sz="1100" spc="0" b="1">
                <a:latin typeface="Calibri"/>
                <a:cs typeface="Calibri"/>
              </a:rPr>
              <a:t>-</a:t>
            </a:r>
            <a:endParaRPr sz="1100">
              <a:latin typeface="Calibri"/>
              <a:cs typeface="Calibri"/>
            </a:endParaRPr>
          </a:p>
          <a:p>
            <a:pPr marL="680008">
              <a:lnSpc>
                <a:spcPct val="101725"/>
              </a:lnSpc>
              <a:spcBef>
                <a:spcPts val="1249"/>
              </a:spcBef>
            </a:pPr>
            <a:r>
              <a:rPr dirty="0" smtClean="0" sz="1200" spc="9" b="1">
                <a:latin typeface="Calibri"/>
                <a:cs typeface="Calibri"/>
              </a:rPr>
              <a:t>S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0" b="1">
                <a:latin typeface="Calibri"/>
                <a:cs typeface="Calibri"/>
              </a:rPr>
              <a:t>o</a:t>
            </a:r>
            <a:r>
              <a:rPr dirty="0" smtClean="0" sz="1200" spc="0" b="1">
                <a:latin typeface="Calibri"/>
                <a:cs typeface="Calibri"/>
              </a:rPr>
              <a:t>                                                </a:t>
            </a:r>
            <a:r>
              <a:rPr dirty="0" smtClean="0" sz="1200" spc="89" b="1">
                <a:latin typeface="Calibri"/>
                <a:cs typeface="Calibri"/>
              </a:rPr>
              <a:t> </a:t>
            </a:r>
            <a:r>
              <a:rPr dirty="0" smtClean="0" sz="1200" spc="4" b="1">
                <a:latin typeface="Calibri"/>
                <a:cs typeface="Calibri"/>
              </a:rPr>
              <a:t>T</a:t>
            </a:r>
            <a:r>
              <a:rPr dirty="0" smtClean="0" sz="1200" spc="0" b="1">
                <a:latin typeface="Calibri"/>
                <a:cs typeface="Calibri"/>
              </a:rPr>
              <a:t>o</a:t>
            </a:r>
            <a:r>
              <a:rPr dirty="0" smtClean="0" sz="1200" spc="4" b="1">
                <a:latin typeface="Calibri"/>
                <a:cs typeface="Calibri"/>
              </a:rPr>
              <a:t>p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0" b="1">
                <a:latin typeface="Calibri"/>
                <a:cs typeface="Calibri"/>
              </a:rPr>
              <a:t>c</a:t>
            </a:r>
            <a:r>
              <a:rPr dirty="0" smtClean="0" sz="1200" spc="-4" b="1">
                <a:latin typeface="Calibri"/>
                <a:cs typeface="Calibri"/>
              </a:rPr>
              <a:t> </a:t>
            </a:r>
            <a:r>
              <a:rPr dirty="0" smtClean="0" sz="1200" spc="0" b="1">
                <a:latin typeface="Calibri"/>
                <a:cs typeface="Calibri"/>
              </a:rPr>
              <a:t>N</a:t>
            </a:r>
            <a:r>
              <a:rPr dirty="0" smtClean="0" sz="1200" spc="9" b="1">
                <a:latin typeface="Calibri"/>
                <a:cs typeface="Calibri"/>
              </a:rPr>
              <a:t>a</a:t>
            </a:r>
            <a:r>
              <a:rPr dirty="0" smtClean="0" sz="1200" spc="4" b="1">
                <a:latin typeface="Calibri"/>
                <a:cs typeface="Calibri"/>
              </a:rPr>
              <a:t>m</a:t>
            </a:r>
            <a:r>
              <a:rPr dirty="0" smtClean="0" sz="1200" spc="0" b="1">
                <a:latin typeface="Calibri"/>
                <a:cs typeface="Calibri"/>
              </a:rPr>
              <a:t>e</a:t>
            </a:r>
            <a:r>
              <a:rPr dirty="0" smtClean="0" sz="1200" spc="0" b="1">
                <a:latin typeface="Calibri"/>
                <a:cs typeface="Calibri"/>
              </a:rPr>
              <a:t>                                                      </a:t>
            </a:r>
            <a:r>
              <a:rPr dirty="0" smtClean="0" sz="1200" spc="69" b="1">
                <a:latin typeface="Calibri"/>
                <a:cs typeface="Calibri"/>
              </a:rPr>
              <a:t> </a:t>
            </a:r>
            <a:r>
              <a:rPr dirty="0" smtClean="0" sz="1200" spc="0" b="1">
                <a:latin typeface="Calibri"/>
                <a:cs typeface="Calibri"/>
              </a:rPr>
              <a:t>N</a:t>
            </a:r>
            <a:r>
              <a:rPr dirty="0" smtClean="0" sz="1200" spc="4" b="1">
                <a:latin typeface="Calibri"/>
                <a:cs typeface="Calibri"/>
              </a:rPr>
              <a:t>o</a:t>
            </a:r>
            <a:r>
              <a:rPr dirty="0" smtClean="0" sz="1200" spc="-9" b="1">
                <a:latin typeface="Calibri"/>
                <a:cs typeface="Calibri"/>
              </a:rPr>
              <a:t>.</a:t>
            </a:r>
            <a:r>
              <a:rPr dirty="0" smtClean="0" sz="1200" spc="0" b="1">
                <a:latin typeface="Calibri"/>
                <a:cs typeface="Calibri"/>
              </a:rPr>
              <a:t>of</a:t>
            </a:r>
            <a:r>
              <a:rPr dirty="0" smtClean="0" sz="1200" spc="0" b="1">
                <a:latin typeface="Calibri"/>
                <a:cs typeface="Calibri"/>
              </a:rPr>
              <a:t> </a:t>
            </a:r>
            <a:r>
              <a:rPr dirty="0" smtClean="0" sz="1200" spc="-9" b="1">
                <a:latin typeface="Calibri"/>
                <a:cs typeface="Calibri"/>
              </a:rPr>
              <a:t>C</a:t>
            </a:r>
            <a:r>
              <a:rPr dirty="0" smtClean="0" sz="1200" spc="-4" b="1">
                <a:latin typeface="Calibri"/>
                <a:cs typeface="Calibri"/>
              </a:rPr>
              <a:t>l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0" b="1">
                <a:latin typeface="Calibri"/>
                <a:cs typeface="Calibri"/>
              </a:rPr>
              <a:t>sses</a:t>
            </a:r>
            <a:endParaRPr sz="1200">
              <a:latin typeface="Calibri"/>
              <a:cs typeface="Calibri"/>
            </a:endParaRPr>
          </a:p>
          <a:p>
            <a:pPr marL="3087133" marR="3040109" indent="-43" algn="ctr">
              <a:lnSpc>
                <a:spcPct val="104980"/>
              </a:lnSpc>
              <a:spcBef>
                <a:spcPts val="45"/>
              </a:spcBef>
            </a:pPr>
            <a:r>
              <a:rPr dirty="0" smtClean="0" sz="1200" spc="4" b="1">
                <a:latin typeface="Calibri"/>
                <a:cs typeface="Calibri"/>
              </a:rPr>
              <a:t>U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-4" b="1">
                <a:latin typeface="Calibri"/>
                <a:cs typeface="Calibri"/>
              </a:rPr>
              <a:t>t</a:t>
            </a:r>
            <a:r>
              <a:rPr dirty="0" smtClean="0" sz="1200" spc="-4" b="1">
                <a:latin typeface="Calibri"/>
                <a:cs typeface="Calibri"/>
              </a:rPr>
              <a:t>-</a:t>
            </a:r>
            <a:r>
              <a:rPr dirty="0" smtClean="0" sz="1200" spc="0" b="1">
                <a:latin typeface="Calibri"/>
                <a:cs typeface="Calibri"/>
              </a:rPr>
              <a:t>I</a:t>
            </a:r>
            <a:r>
              <a:rPr dirty="0" smtClean="0" sz="1200" spc="0" b="1">
                <a:latin typeface="Calibri"/>
                <a:cs typeface="Calibri"/>
              </a:rPr>
              <a:t> </a:t>
            </a:r>
            <a:r>
              <a:rPr dirty="0" smtClean="0" sz="1200" spc="-9" b="1">
                <a:latin typeface="Calibri"/>
                <a:cs typeface="Calibri"/>
              </a:rPr>
              <a:t>I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4" b="1">
                <a:latin typeface="Calibri"/>
                <a:cs typeface="Calibri"/>
              </a:rPr>
              <a:t>r</a:t>
            </a:r>
            <a:r>
              <a:rPr dirty="0" smtClean="0" sz="1200" spc="0" b="1">
                <a:latin typeface="Calibri"/>
                <a:cs typeface="Calibri"/>
              </a:rPr>
              <a:t>o</a:t>
            </a:r>
            <a:r>
              <a:rPr dirty="0" smtClean="0" sz="1200" spc="4" b="1">
                <a:latin typeface="Calibri"/>
                <a:cs typeface="Calibri"/>
              </a:rPr>
              <a:t>d</a:t>
            </a:r>
            <a:r>
              <a:rPr dirty="0" smtClean="0" sz="1200" spc="4" b="1">
                <a:latin typeface="Calibri"/>
                <a:cs typeface="Calibri"/>
              </a:rPr>
              <a:t>u</a:t>
            </a:r>
            <a:r>
              <a:rPr dirty="0" smtClean="0" sz="1200" spc="0" b="1">
                <a:latin typeface="Calibri"/>
                <a:cs typeface="Calibri"/>
              </a:rPr>
              <a:t>c</a:t>
            </a:r>
            <a:r>
              <a:rPr dirty="0" smtClean="0" sz="1200" spc="-4" b="1">
                <a:latin typeface="Calibri"/>
                <a:cs typeface="Calibri"/>
              </a:rPr>
              <a:t>t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0" b="1">
                <a:latin typeface="Calibri"/>
                <a:cs typeface="Calibri"/>
              </a:rPr>
              <a:t>on</a:t>
            </a:r>
            <a:endParaRPr sz="1200">
              <a:latin typeface="Calibri"/>
              <a:cs typeface="Calibri"/>
            </a:endParaRPr>
          </a:p>
          <a:p>
            <a:pPr marL="735126" marR="1188567" algn="ctr">
              <a:lnSpc>
                <a:spcPct val="101725"/>
              </a:lnSpc>
            </a:pPr>
            <a:r>
              <a:rPr dirty="0" smtClean="0" sz="1200" spc="0">
                <a:latin typeface="Calibri"/>
                <a:cs typeface="Calibri"/>
              </a:rPr>
              <a:t>1</a:t>
            </a:r>
            <a:r>
              <a:rPr dirty="0" smtClean="0" sz="1200" spc="0">
                <a:latin typeface="Calibri"/>
                <a:cs typeface="Calibri"/>
              </a:rPr>
              <a:t>       </a:t>
            </a:r>
            <a:r>
              <a:rPr dirty="0" smtClean="0" sz="1200" spc="104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La</a:t>
            </a:r>
            <a:r>
              <a:rPr dirty="0" smtClean="0" sz="1200" spc="-4">
                <a:latin typeface="Calibri"/>
                <a:cs typeface="Calibri"/>
              </a:rPr>
              <a:t>n</a:t>
            </a:r>
            <a:r>
              <a:rPr dirty="0" smtClean="0" sz="1200" spc="9">
                <a:latin typeface="Calibri"/>
                <a:cs typeface="Calibri"/>
              </a:rPr>
              <a:t>g</a:t>
            </a:r>
            <a:r>
              <a:rPr dirty="0" smtClean="0" sz="1200" spc="-4">
                <a:latin typeface="Calibri"/>
                <a:cs typeface="Calibri"/>
              </a:rPr>
              <a:t>u</a:t>
            </a:r>
            <a:r>
              <a:rPr dirty="0" smtClean="0" sz="1200" spc="0">
                <a:latin typeface="Calibri"/>
                <a:cs typeface="Calibri"/>
              </a:rPr>
              <a:t>a</a:t>
            </a:r>
            <a:r>
              <a:rPr dirty="0" smtClean="0" sz="1200" spc="9">
                <a:latin typeface="Calibri"/>
                <a:cs typeface="Calibri"/>
              </a:rPr>
              <a:t>g</a:t>
            </a:r>
            <a:r>
              <a:rPr dirty="0" smtClean="0" sz="1200" spc="0">
                <a:latin typeface="Calibri"/>
                <a:cs typeface="Calibri"/>
              </a:rPr>
              <a:t>e</a:t>
            </a:r>
            <a:r>
              <a:rPr dirty="0" smtClean="0" sz="1200" spc="-4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P</a:t>
            </a:r>
            <a:r>
              <a:rPr dirty="0" smtClean="0" sz="1200" spc="-4">
                <a:latin typeface="Calibri"/>
                <a:cs typeface="Calibri"/>
              </a:rPr>
              <a:t>r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-4">
                <a:latin typeface="Calibri"/>
                <a:cs typeface="Calibri"/>
              </a:rPr>
              <a:t>c</a:t>
            </a:r>
            <a:r>
              <a:rPr dirty="0" smtClean="0" sz="1200" spc="0">
                <a:latin typeface="Calibri"/>
                <a:cs typeface="Calibri"/>
              </a:rPr>
              <a:t>e</a:t>
            </a:r>
            <a:r>
              <a:rPr dirty="0" smtClean="0" sz="1200" spc="9">
                <a:latin typeface="Calibri"/>
                <a:cs typeface="Calibri"/>
              </a:rPr>
              <a:t>s</a:t>
            </a:r>
            <a:r>
              <a:rPr dirty="0" smtClean="0" sz="1200" spc="9">
                <a:latin typeface="Calibri"/>
                <a:cs typeface="Calibri"/>
              </a:rPr>
              <a:t>s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-9">
                <a:latin typeface="Calibri"/>
                <a:cs typeface="Calibri"/>
              </a:rPr>
              <a:t>r</a:t>
            </a:r>
            <a:r>
              <a:rPr dirty="0" smtClean="0" sz="1200" spc="9">
                <a:latin typeface="Calibri"/>
                <a:cs typeface="Calibri"/>
              </a:rPr>
              <a:t>s</a:t>
            </a:r>
            <a:r>
              <a:rPr dirty="0" smtClean="0" sz="1200" spc="0">
                <a:latin typeface="Calibri"/>
                <a:cs typeface="Calibri"/>
              </a:rPr>
              <a:t>,</a:t>
            </a:r>
            <a:r>
              <a:rPr dirty="0" smtClean="0" sz="1200" spc="-19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Pha</a:t>
            </a:r>
            <a:r>
              <a:rPr dirty="0" smtClean="0" sz="1200" spc="9">
                <a:latin typeface="Calibri"/>
                <a:cs typeface="Calibri"/>
              </a:rPr>
              <a:t>s</a:t>
            </a:r>
            <a:r>
              <a:rPr dirty="0" smtClean="0" sz="1200" spc="0">
                <a:latin typeface="Calibri"/>
                <a:cs typeface="Calibri"/>
              </a:rPr>
              <a:t>es</a:t>
            </a:r>
            <a:r>
              <a:rPr dirty="0" smtClean="0" sz="1200" spc="4">
                <a:latin typeface="Calibri"/>
                <a:cs typeface="Calibri"/>
              </a:rPr>
              <a:t> 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0">
                <a:latin typeface="Calibri"/>
                <a:cs typeface="Calibri"/>
              </a:rPr>
              <a:t>f</a:t>
            </a:r>
            <a:r>
              <a:rPr dirty="0" smtClean="0" sz="1200" spc="-14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a</a:t>
            </a:r>
            <a:r>
              <a:rPr dirty="0" smtClean="0" sz="1200" spc="-4">
                <a:latin typeface="Calibri"/>
                <a:cs typeface="Calibri"/>
              </a:rPr>
              <a:t> </a:t>
            </a:r>
            <a:r>
              <a:rPr dirty="0" smtClean="0" sz="1200" spc="4">
                <a:latin typeface="Calibri"/>
                <a:cs typeface="Calibri"/>
              </a:rPr>
              <a:t>C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0">
                <a:latin typeface="Calibri"/>
                <a:cs typeface="Calibri"/>
              </a:rPr>
              <a:t>m</a:t>
            </a:r>
            <a:r>
              <a:rPr dirty="0" smtClean="0" sz="1200" spc="19">
                <a:latin typeface="Calibri"/>
                <a:cs typeface="Calibri"/>
              </a:rPr>
              <a:t>p</a:t>
            </a:r>
            <a:r>
              <a:rPr dirty="0" smtClean="0" sz="1200" spc="-9">
                <a:latin typeface="Calibri"/>
                <a:cs typeface="Calibri"/>
              </a:rPr>
              <a:t>i</a:t>
            </a:r>
            <a:r>
              <a:rPr dirty="0" smtClean="0" sz="1200" spc="-9">
                <a:latin typeface="Calibri"/>
                <a:cs typeface="Calibri"/>
              </a:rPr>
              <a:t>l</a:t>
            </a:r>
            <a:r>
              <a:rPr dirty="0" smtClean="0" sz="1200" spc="0">
                <a:latin typeface="Calibri"/>
                <a:cs typeface="Calibri"/>
              </a:rPr>
              <a:t>er</a:t>
            </a:r>
            <a:r>
              <a:rPr dirty="0" smtClean="0" sz="1200" spc="0">
                <a:latin typeface="Calibri"/>
                <a:cs typeface="Calibri"/>
              </a:rPr>
              <a:t>                                                     </a:t>
            </a:r>
            <a:r>
              <a:rPr dirty="0" smtClean="0" sz="1200" spc="176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  <a:p>
            <a:pPr marL="735126" marR="1188567" algn="ctr">
              <a:lnSpc>
                <a:spcPct val="101725"/>
              </a:lnSpc>
              <a:spcBef>
                <a:spcPts val="70"/>
              </a:spcBef>
            </a:pPr>
            <a:r>
              <a:rPr dirty="0" smtClean="0" sz="1200" spc="0">
                <a:latin typeface="Calibri"/>
                <a:cs typeface="Calibri"/>
              </a:rPr>
              <a:t>2</a:t>
            </a:r>
            <a:r>
              <a:rPr dirty="0" smtClean="0" sz="1200" spc="0">
                <a:latin typeface="Calibri"/>
                <a:cs typeface="Calibri"/>
              </a:rPr>
              <a:t>       </a:t>
            </a:r>
            <a:r>
              <a:rPr dirty="0" smtClean="0" sz="1200" spc="104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P</a:t>
            </a:r>
            <a:r>
              <a:rPr dirty="0" smtClean="0" sz="1200" spc="4">
                <a:latin typeface="Calibri"/>
                <a:cs typeface="Calibri"/>
              </a:rPr>
              <a:t>a</a:t>
            </a:r>
            <a:r>
              <a:rPr dirty="0" smtClean="0" sz="1200" spc="9">
                <a:latin typeface="Calibri"/>
                <a:cs typeface="Calibri"/>
              </a:rPr>
              <a:t>s</a:t>
            </a:r>
            <a:r>
              <a:rPr dirty="0" smtClean="0" sz="1200" spc="0">
                <a:latin typeface="Calibri"/>
                <a:cs typeface="Calibri"/>
              </a:rPr>
              <a:t>s</a:t>
            </a:r>
            <a:r>
              <a:rPr dirty="0" smtClean="0" sz="1200" spc="0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a</a:t>
            </a:r>
            <a:r>
              <a:rPr dirty="0" smtClean="0" sz="1200" spc="-4">
                <a:latin typeface="Calibri"/>
                <a:cs typeface="Calibri"/>
              </a:rPr>
              <a:t>n</a:t>
            </a:r>
            <a:r>
              <a:rPr dirty="0" smtClean="0" sz="1200" spc="0">
                <a:latin typeface="Calibri"/>
                <a:cs typeface="Calibri"/>
              </a:rPr>
              <a:t>d</a:t>
            </a:r>
            <a:r>
              <a:rPr dirty="0" smtClean="0" sz="1200" spc="-14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Pha</a:t>
            </a:r>
            <a:r>
              <a:rPr dirty="0" smtClean="0" sz="1200" spc="9">
                <a:latin typeface="Calibri"/>
                <a:cs typeface="Calibri"/>
              </a:rPr>
              <a:t>s</a:t>
            </a:r>
            <a:r>
              <a:rPr dirty="0" smtClean="0" sz="1200" spc="0">
                <a:latin typeface="Calibri"/>
                <a:cs typeface="Calibri"/>
              </a:rPr>
              <a:t>e</a:t>
            </a:r>
            <a:r>
              <a:rPr dirty="0" smtClean="0" sz="1200" spc="-9">
                <a:latin typeface="Calibri"/>
                <a:cs typeface="Calibri"/>
              </a:rPr>
              <a:t>,</a:t>
            </a:r>
            <a:r>
              <a:rPr dirty="0" smtClean="0" sz="1200" spc="-4">
                <a:latin typeface="Calibri"/>
                <a:cs typeface="Calibri"/>
              </a:rPr>
              <a:t>B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4">
                <a:latin typeface="Calibri"/>
                <a:cs typeface="Calibri"/>
              </a:rPr>
              <a:t>t</a:t>
            </a:r>
            <a:r>
              <a:rPr dirty="0" smtClean="0" sz="1200" spc="9">
                <a:latin typeface="Calibri"/>
                <a:cs typeface="Calibri"/>
              </a:rPr>
              <a:t>s</a:t>
            </a:r>
            <a:r>
              <a:rPr dirty="0" smtClean="0" sz="1200" spc="4">
                <a:latin typeface="Calibri"/>
                <a:cs typeface="Calibri"/>
              </a:rPr>
              <a:t>t</a:t>
            </a:r>
            <a:r>
              <a:rPr dirty="0" smtClean="0" sz="1200" spc="-9">
                <a:latin typeface="Calibri"/>
                <a:cs typeface="Calibri"/>
              </a:rPr>
              <a:t>r</a:t>
            </a:r>
            <a:r>
              <a:rPr dirty="0" smtClean="0" sz="1200" spc="0">
                <a:latin typeface="Calibri"/>
                <a:cs typeface="Calibri"/>
              </a:rPr>
              <a:t>a</a:t>
            </a:r>
            <a:r>
              <a:rPr dirty="0" smtClean="0" sz="1200" spc="-4">
                <a:latin typeface="Calibri"/>
                <a:cs typeface="Calibri"/>
              </a:rPr>
              <a:t>p</a:t>
            </a:r>
            <a:r>
              <a:rPr dirty="0" smtClean="0" sz="1200" spc="-4">
                <a:latin typeface="Calibri"/>
                <a:cs typeface="Calibri"/>
              </a:rPr>
              <a:t>p</a:t>
            </a:r>
            <a:r>
              <a:rPr dirty="0" smtClean="0" sz="1200" spc="9">
                <a:latin typeface="Calibri"/>
                <a:cs typeface="Calibri"/>
              </a:rPr>
              <a:t>i</a:t>
            </a:r>
            <a:r>
              <a:rPr dirty="0" smtClean="0" sz="1200" spc="-4">
                <a:latin typeface="Calibri"/>
                <a:cs typeface="Calibri"/>
              </a:rPr>
              <a:t>n</a:t>
            </a:r>
            <a:r>
              <a:rPr dirty="0" smtClean="0" sz="1200" spc="9">
                <a:latin typeface="Calibri"/>
                <a:cs typeface="Calibri"/>
              </a:rPr>
              <a:t>g</a:t>
            </a:r>
            <a:r>
              <a:rPr dirty="0" smtClean="0" sz="1200" spc="-9">
                <a:latin typeface="Calibri"/>
                <a:cs typeface="Calibri"/>
              </a:rPr>
              <a:t>,</a:t>
            </a:r>
            <a:r>
              <a:rPr dirty="0" smtClean="0" sz="1200" spc="4">
                <a:latin typeface="Calibri"/>
                <a:cs typeface="Calibri"/>
              </a:rPr>
              <a:t>C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0">
                <a:latin typeface="Calibri"/>
                <a:cs typeface="Calibri"/>
              </a:rPr>
              <a:t>m</a:t>
            </a:r>
            <a:r>
              <a:rPr dirty="0" smtClean="0" sz="1200" spc="-4">
                <a:latin typeface="Calibri"/>
                <a:cs typeface="Calibri"/>
              </a:rPr>
              <a:t>p</a:t>
            </a:r>
            <a:r>
              <a:rPr dirty="0" smtClean="0" sz="1200" spc="9">
                <a:latin typeface="Calibri"/>
                <a:cs typeface="Calibri"/>
              </a:rPr>
              <a:t>i</a:t>
            </a:r>
            <a:r>
              <a:rPr dirty="0" smtClean="0" sz="1200" spc="-9">
                <a:latin typeface="Calibri"/>
                <a:cs typeface="Calibri"/>
              </a:rPr>
              <a:t>l</a:t>
            </a:r>
            <a:r>
              <a:rPr dirty="0" smtClean="0" sz="1200" spc="0">
                <a:latin typeface="Calibri"/>
                <a:cs typeface="Calibri"/>
              </a:rPr>
              <a:t>er</a:t>
            </a:r>
            <a:r>
              <a:rPr dirty="0" smtClean="0" sz="1200" spc="4">
                <a:latin typeface="Calibri"/>
                <a:cs typeface="Calibri"/>
              </a:rPr>
              <a:t> </a:t>
            </a:r>
            <a:r>
              <a:rPr dirty="0" smtClean="0" sz="1200" spc="19">
                <a:latin typeface="Calibri"/>
                <a:cs typeface="Calibri"/>
              </a:rPr>
              <a:t>c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-4">
                <a:latin typeface="Calibri"/>
                <a:cs typeface="Calibri"/>
              </a:rPr>
              <a:t>n</a:t>
            </a:r>
            <a:r>
              <a:rPr dirty="0" smtClean="0" sz="1200" spc="9">
                <a:latin typeface="Calibri"/>
                <a:cs typeface="Calibri"/>
              </a:rPr>
              <a:t>s</a:t>
            </a:r>
            <a:r>
              <a:rPr dirty="0" smtClean="0" sz="1200" spc="4">
                <a:latin typeface="Calibri"/>
                <a:cs typeface="Calibri"/>
              </a:rPr>
              <a:t>t</a:t>
            </a:r>
            <a:r>
              <a:rPr dirty="0" smtClean="0" sz="1200" spc="-9">
                <a:latin typeface="Calibri"/>
                <a:cs typeface="Calibri"/>
              </a:rPr>
              <a:t>r</a:t>
            </a:r>
            <a:r>
              <a:rPr dirty="0" smtClean="0" sz="1200" spc="-4">
                <a:latin typeface="Calibri"/>
                <a:cs typeface="Calibri"/>
              </a:rPr>
              <a:t>u</a:t>
            </a:r>
            <a:r>
              <a:rPr dirty="0" smtClean="0" sz="1200" spc="-4">
                <a:latin typeface="Calibri"/>
                <a:cs typeface="Calibri"/>
              </a:rPr>
              <a:t>c</a:t>
            </a:r>
            <a:r>
              <a:rPr dirty="0" smtClean="0" sz="1200" spc="4">
                <a:latin typeface="Calibri"/>
                <a:cs typeface="Calibri"/>
              </a:rPr>
              <a:t>t</a:t>
            </a:r>
            <a:r>
              <a:rPr dirty="0" smtClean="0" sz="1200" spc="9">
                <a:latin typeface="Calibri"/>
                <a:cs typeface="Calibri"/>
              </a:rPr>
              <a:t>i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0">
                <a:latin typeface="Calibri"/>
                <a:cs typeface="Calibri"/>
              </a:rPr>
              <a:t>n</a:t>
            </a:r>
            <a:r>
              <a:rPr dirty="0" smtClean="0" sz="1200" spc="-14">
                <a:latin typeface="Calibri"/>
                <a:cs typeface="Calibri"/>
              </a:rPr>
              <a:t> </a:t>
            </a:r>
            <a:r>
              <a:rPr dirty="0" smtClean="0" sz="1200" spc="14">
                <a:latin typeface="Calibri"/>
                <a:cs typeface="Calibri"/>
              </a:rPr>
              <a:t>T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-9">
                <a:latin typeface="Calibri"/>
                <a:cs typeface="Calibri"/>
              </a:rPr>
              <a:t>l</a:t>
            </a:r>
            <a:r>
              <a:rPr dirty="0" smtClean="0" sz="1200" spc="0">
                <a:latin typeface="Calibri"/>
                <a:cs typeface="Calibri"/>
              </a:rPr>
              <a:t>s</a:t>
            </a:r>
            <a:r>
              <a:rPr dirty="0" smtClean="0" sz="1200" spc="0">
                <a:latin typeface="Calibri"/>
                <a:cs typeface="Calibri"/>
              </a:rPr>
              <a:t>                         </a:t>
            </a:r>
            <a:r>
              <a:rPr dirty="0" smtClean="0" sz="1200" spc="49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  <a:p>
            <a:pPr marL="1125346" marR="1184791" indent="-366090">
              <a:lnSpc>
                <a:spcPct val="101725"/>
              </a:lnSpc>
              <a:spcBef>
                <a:spcPts val="45"/>
              </a:spcBef>
              <a:tabLst>
                <a:tab pos="1117600" algn="l"/>
              </a:tabLst>
            </a:pPr>
            <a:r>
              <a:rPr dirty="0" smtClean="0" sz="1200" spc="0">
                <a:latin typeface="Calibri"/>
                <a:cs typeface="Calibri"/>
              </a:rPr>
              <a:t>3	</a:t>
            </a:r>
            <a:r>
              <a:rPr dirty="0" smtClean="0" sz="1200" spc="0">
                <a:latin typeface="Calibri"/>
                <a:cs typeface="Calibri"/>
              </a:rPr>
              <a:t>A</a:t>
            </a:r>
            <a:r>
              <a:rPr dirty="0" smtClean="0" sz="1200" spc="-4">
                <a:latin typeface="Calibri"/>
                <a:cs typeface="Calibri"/>
              </a:rPr>
              <a:t>p</a:t>
            </a:r>
            <a:r>
              <a:rPr dirty="0" smtClean="0" sz="1200" spc="-4">
                <a:latin typeface="Calibri"/>
                <a:cs typeface="Calibri"/>
              </a:rPr>
              <a:t>p</a:t>
            </a:r>
            <a:r>
              <a:rPr dirty="0" smtClean="0" sz="1200" spc="-9">
                <a:latin typeface="Calibri"/>
                <a:cs typeface="Calibri"/>
              </a:rPr>
              <a:t>l</a:t>
            </a:r>
            <a:r>
              <a:rPr dirty="0" smtClean="0" sz="1200" spc="9">
                <a:latin typeface="Calibri"/>
                <a:cs typeface="Calibri"/>
              </a:rPr>
              <a:t>i</a:t>
            </a:r>
            <a:r>
              <a:rPr dirty="0" smtClean="0" sz="1200" spc="-4">
                <a:latin typeface="Calibri"/>
                <a:cs typeface="Calibri"/>
              </a:rPr>
              <a:t>c</a:t>
            </a:r>
            <a:r>
              <a:rPr dirty="0" smtClean="0" sz="1200" spc="0">
                <a:latin typeface="Calibri"/>
                <a:cs typeface="Calibri"/>
              </a:rPr>
              <a:t>a</a:t>
            </a:r>
            <a:r>
              <a:rPr dirty="0" smtClean="0" sz="1200" spc="4">
                <a:latin typeface="Calibri"/>
                <a:cs typeface="Calibri"/>
              </a:rPr>
              <a:t>t</a:t>
            </a:r>
            <a:r>
              <a:rPr dirty="0" smtClean="0" sz="1200" spc="-9">
                <a:latin typeface="Calibri"/>
                <a:cs typeface="Calibri"/>
              </a:rPr>
              <a:t>i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-4">
                <a:latin typeface="Calibri"/>
                <a:cs typeface="Calibri"/>
              </a:rPr>
              <a:t>n</a:t>
            </a:r>
            <a:r>
              <a:rPr dirty="0" smtClean="0" sz="1200" spc="0">
                <a:latin typeface="Calibri"/>
                <a:cs typeface="Calibri"/>
              </a:rPr>
              <a:t>s</a:t>
            </a:r>
            <a:r>
              <a:rPr dirty="0" smtClean="0" sz="1200" spc="25">
                <a:latin typeface="Calibri"/>
                <a:cs typeface="Calibri"/>
              </a:rPr>
              <a:t> 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0">
                <a:latin typeface="Calibri"/>
                <a:cs typeface="Calibri"/>
              </a:rPr>
              <a:t>f</a:t>
            </a:r>
            <a:r>
              <a:rPr dirty="0" smtClean="0" sz="1200" spc="-14">
                <a:latin typeface="Calibri"/>
                <a:cs typeface="Calibri"/>
              </a:rPr>
              <a:t> </a:t>
            </a:r>
            <a:r>
              <a:rPr dirty="0" smtClean="0" sz="1200" spc="19">
                <a:latin typeface="Calibri"/>
                <a:cs typeface="Calibri"/>
              </a:rPr>
              <a:t>c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0">
                <a:latin typeface="Calibri"/>
                <a:cs typeface="Calibri"/>
              </a:rPr>
              <a:t>m</a:t>
            </a:r>
            <a:r>
              <a:rPr dirty="0" smtClean="0" sz="1200" spc="-4">
                <a:latin typeface="Calibri"/>
                <a:cs typeface="Calibri"/>
              </a:rPr>
              <a:t>p</a:t>
            </a:r>
            <a:r>
              <a:rPr dirty="0" smtClean="0" sz="1200" spc="9">
                <a:latin typeface="Calibri"/>
                <a:cs typeface="Calibri"/>
              </a:rPr>
              <a:t>i</a:t>
            </a:r>
            <a:r>
              <a:rPr dirty="0" smtClean="0" sz="1200" spc="-9">
                <a:latin typeface="Calibri"/>
                <a:cs typeface="Calibri"/>
              </a:rPr>
              <a:t>l</a:t>
            </a:r>
            <a:r>
              <a:rPr dirty="0" smtClean="0" sz="1200" spc="0">
                <a:latin typeface="Calibri"/>
                <a:cs typeface="Calibri"/>
              </a:rPr>
              <a:t>er</a:t>
            </a:r>
            <a:r>
              <a:rPr dirty="0" smtClean="0" sz="1200" spc="-14">
                <a:latin typeface="Calibri"/>
                <a:cs typeface="Calibri"/>
              </a:rPr>
              <a:t> </a:t>
            </a:r>
            <a:r>
              <a:rPr dirty="0" smtClean="0" sz="1200" spc="4">
                <a:latin typeface="Calibri"/>
                <a:cs typeface="Calibri"/>
              </a:rPr>
              <a:t>t</a:t>
            </a:r>
            <a:r>
              <a:rPr dirty="0" smtClean="0" sz="1200" spc="0">
                <a:latin typeface="Calibri"/>
                <a:cs typeface="Calibri"/>
              </a:rPr>
              <a:t>ec</a:t>
            </a:r>
            <a:r>
              <a:rPr dirty="0" smtClean="0" sz="1200" spc="14">
                <a:latin typeface="Calibri"/>
                <a:cs typeface="Calibri"/>
              </a:rPr>
              <a:t>h</a:t>
            </a:r>
            <a:r>
              <a:rPr dirty="0" smtClean="0" sz="1200" spc="-4">
                <a:latin typeface="Calibri"/>
                <a:cs typeface="Calibri"/>
              </a:rPr>
              <a:t>n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9">
                <a:latin typeface="Calibri"/>
                <a:cs typeface="Calibri"/>
              </a:rPr>
              <a:t>l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9">
                <a:latin typeface="Calibri"/>
                <a:cs typeface="Calibri"/>
              </a:rPr>
              <a:t>g</a:t>
            </a:r>
            <a:r>
              <a:rPr dirty="0" smtClean="0" sz="1200" spc="9">
                <a:latin typeface="Calibri"/>
                <a:cs typeface="Calibri"/>
              </a:rPr>
              <a:t>y</a:t>
            </a:r>
            <a:r>
              <a:rPr dirty="0" smtClean="0" sz="1200" spc="0">
                <a:latin typeface="Calibri"/>
                <a:cs typeface="Calibri"/>
              </a:rPr>
              <a:t>,</a:t>
            </a:r>
            <a:r>
              <a:rPr dirty="0" smtClean="0" sz="1200" spc="-19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P</a:t>
            </a:r>
            <a:r>
              <a:rPr dirty="0" smtClean="0" sz="1200" spc="-4">
                <a:latin typeface="Calibri"/>
                <a:cs typeface="Calibri"/>
              </a:rPr>
              <a:t>r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9">
                <a:latin typeface="Calibri"/>
                <a:cs typeface="Calibri"/>
              </a:rPr>
              <a:t>g</a:t>
            </a:r>
            <a:r>
              <a:rPr dirty="0" smtClean="0" sz="1200" spc="-9">
                <a:latin typeface="Calibri"/>
                <a:cs typeface="Calibri"/>
              </a:rPr>
              <a:t>r</a:t>
            </a:r>
            <a:r>
              <a:rPr dirty="0" smtClean="0" sz="1200" spc="0">
                <a:latin typeface="Calibri"/>
                <a:cs typeface="Calibri"/>
              </a:rPr>
              <a:t>am</a:t>
            </a:r>
            <a:r>
              <a:rPr dirty="0" smtClean="0" sz="1200" spc="25">
                <a:latin typeface="Calibri"/>
                <a:cs typeface="Calibri"/>
              </a:rPr>
              <a:t>m</a:t>
            </a:r>
            <a:r>
              <a:rPr dirty="0" smtClean="0" sz="1200" spc="-9">
                <a:latin typeface="Calibri"/>
                <a:cs typeface="Calibri"/>
              </a:rPr>
              <a:t>i</a:t>
            </a:r>
            <a:r>
              <a:rPr dirty="0" smtClean="0" sz="1200" spc="14">
                <a:latin typeface="Calibri"/>
                <a:cs typeface="Calibri"/>
              </a:rPr>
              <a:t>n</a:t>
            </a:r>
            <a:r>
              <a:rPr dirty="0" smtClean="0" sz="1200" spc="0">
                <a:latin typeface="Calibri"/>
                <a:cs typeface="Calibri"/>
              </a:rPr>
              <a:t>g</a:t>
            </a:r>
            <a:r>
              <a:rPr dirty="0" smtClean="0" sz="1200" spc="4">
                <a:latin typeface="Calibri"/>
                <a:cs typeface="Calibri"/>
              </a:rPr>
              <a:t> </a:t>
            </a:r>
            <a:r>
              <a:rPr dirty="0" smtClean="0" sz="1200" spc="-9">
                <a:latin typeface="Calibri"/>
                <a:cs typeface="Calibri"/>
              </a:rPr>
              <a:t>l</a:t>
            </a:r>
            <a:r>
              <a:rPr dirty="0" smtClean="0" sz="1200" spc="0">
                <a:latin typeface="Calibri"/>
                <a:cs typeface="Calibri"/>
              </a:rPr>
              <a:t>a</a:t>
            </a:r>
            <a:r>
              <a:rPr dirty="0" smtClean="0" sz="1200" spc="-4">
                <a:latin typeface="Calibri"/>
                <a:cs typeface="Calibri"/>
              </a:rPr>
              <a:t>n</a:t>
            </a:r>
            <a:r>
              <a:rPr dirty="0" smtClean="0" sz="1200" spc="9">
                <a:latin typeface="Calibri"/>
                <a:cs typeface="Calibri"/>
              </a:rPr>
              <a:t>g</a:t>
            </a:r>
            <a:r>
              <a:rPr dirty="0" smtClean="0" sz="1200" spc="-4">
                <a:latin typeface="Calibri"/>
                <a:cs typeface="Calibri"/>
              </a:rPr>
              <a:t>u</a:t>
            </a:r>
            <a:r>
              <a:rPr dirty="0" smtClean="0" sz="1200" spc="0">
                <a:latin typeface="Calibri"/>
                <a:cs typeface="Calibri"/>
              </a:rPr>
              <a:t>a</a:t>
            </a:r>
            <a:r>
              <a:rPr dirty="0" smtClean="0" sz="1200" spc="9">
                <a:latin typeface="Calibri"/>
                <a:cs typeface="Calibri"/>
              </a:rPr>
              <a:t>g</a:t>
            </a:r>
            <a:r>
              <a:rPr dirty="0" smtClean="0" sz="1200" spc="0">
                <a:latin typeface="Calibri"/>
                <a:cs typeface="Calibri"/>
              </a:rPr>
              <a:t>e</a:t>
            </a:r>
            <a:r>
              <a:rPr dirty="0" smtClean="0" sz="1200" spc="0">
                <a:latin typeface="Calibri"/>
                <a:cs typeface="Calibri"/>
              </a:rPr>
              <a:t>                      </a:t>
            </a:r>
            <a:r>
              <a:rPr dirty="0" smtClean="0" sz="1200" spc="59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2</a:t>
            </a:r>
            <a:r>
              <a:rPr dirty="0" smtClean="0" sz="1200" spc="0">
                <a:latin typeface="Calibri"/>
                <a:cs typeface="Calibri"/>
              </a:rPr>
              <a:t> </a:t>
            </a:r>
            <a:r>
              <a:rPr dirty="0" smtClean="0" sz="1200" spc="-4">
                <a:latin typeface="Calibri"/>
                <a:cs typeface="Calibri"/>
              </a:rPr>
              <a:t>b</a:t>
            </a:r>
            <a:r>
              <a:rPr dirty="0" smtClean="0" sz="1200" spc="0">
                <a:latin typeface="Calibri"/>
                <a:cs typeface="Calibri"/>
              </a:rPr>
              <a:t>a</a:t>
            </a:r>
            <a:r>
              <a:rPr dirty="0" smtClean="0" sz="1200" spc="9">
                <a:latin typeface="Calibri"/>
                <a:cs typeface="Calibri"/>
              </a:rPr>
              <a:t>s</a:t>
            </a:r>
            <a:r>
              <a:rPr dirty="0" smtClean="0" sz="1200" spc="-9">
                <a:latin typeface="Calibri"/>
                <a:cs typeface="Calibri"/>
              </a:rPr>
              <a:t>i</a:t>
            </a:r>
            <a:r>
              <a:rPr dirty="0" smtClean="0" sz="1200" spc="-4">
                <a:latin typeface="Calibri"/>
                <a:cs typeface="Calibri"/>
              </a:rPr>
              <a:t>c</a:t>
            </a:r>
            <a:r>
              <a:rPr dirty="0" smtClean="0" sz="1200" spc="0">
                <a:latin typeface="Calibri"/>
                <a:cs typeface="Calibri"/>
              </a:rPr>
              <a:t>s</a:t>
            </a:r>
            <a:endParaRPr sz="1200">
              <a:latin typeface="Calibri"/>
              <a:cs typeface="Calibri"/>
            </a:endParaRPr>
          </a:p>
          <a:p>
            <a:pPr marL="735126" marR="1188567" algn="ctr">
              <a:lnSpc>
                <a:spcPct val="101725"/>
              </a:lnSpc>
              <a:spcBef>
                <a:spcPts val="45"/>
              </a:spcBef>
            </a:pPr>
            <a:r>
              <a:rPr dirty="0" smtClean="0" sz="1200" spc="0">
                <a:latin typeface="Calibri"/>
                <a:cs typeface="Calibri"/>
              </a:rPr>
              <a:t>4</a:t>
            </a:r>
            <a:r>
              <a:rPr dirty="0" smtClean="0" sz="1200" spc="0">
                <a:latin typeface="Calibri"/>
                <a:cs typeface="Calibri"/>
              </a:rPr>
              <a:t>       </a:t>
            </a:r>
            <a:r>
              <a:rPr dirty="0" smtClean="0" sz="1200" spc="104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Le</a:t>
            </a:r>
            <a:r>
              <a:rPr dirty="0" smtClean="0" sz="1200" spc="9">
                <a:latin typeface="Calibri"/>
                <a:cs typeface="Calibri"/>
              </a:rPr>
              <a:t>x</a:t>
            </a:r>
            <a:r>
              <a:rPr dirty="0" smtClean="0" sz="1200" spc="-9">
                <a:latin typeface="Calibri"/>
                <a:cs typeface="Calibri"/>
              </a:rPr>
              <a:t>i</a:t>
            </a:r>
            <a:r>
              <a:rPr dirty="0" smtClean="0" sz="1200" spc="-4">
                <a:latin typeface="Calibri"/>
                <a:cs typeface="Calibri"/>
              </a:rPr>
              <a:t>c</a:t>
            </a:r>
            <a:r>
              <a:rPr dirty="0" smtClean="0" sz="1200" spc="0">
                <a:latin typeface="Calibri"/>
                <a:cs typeface="Calibri"/>
              </a:rPr>
              <a:t>al</a:t>
            </a:r>
            <a:r>
              <a:rPr dirty="0" smtClean="0" sz="1200" spc="-14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A</a:t>
            </a:r>
            <a:r>
              <a:rPr dirty="0" smtClean="0" sz="1200" spc="-4">
                <a:latin typeface="Calibri"/>
                <a:cs typeface="Calibri"/>
              </a:rPr>
              <a:t>n</a:t>
            </a:r>
            <a:r>
              <a:rPr dirty="0" smtClean="0" sz="1200" spc="0">
                <a:latin typeface="Calibri"/>
                <a:cs typeface="Calibri"/>
              </a:rPr>
              <a:t>a</a:t>
            </a:r>
            <a:r>
              <a:rPr dirty="0" smtClean="0" sz="1200" spc="-9">
                <a:latin typeface="Calibri"/>
                <a:cs typeface="Calibri"/>
              </a:rPr>
              <a:t>l</a:t>
            </a:r>
            <a:r>
              <a:rPr dirty="0" smtClean="0" sz="1200" spc="9">
                <a:latin typeface="Calibri"/>
                <a:cs typeface="Calibri"/>
              </a:rPr>
              <a:t>y</a:t>
            </a:r>
            <a:r>
              <a:rPr dirty="0" smtClean="0" sz="1200" spc="9">
                <a:latin typeface="Calibri"/>
                <a:cs typeface="Calibri"/>
              </a:rPr>
              <a:t>s</a:t>
            </a:r>
            <a:r>
              <a:rPr dirty="0" smtClean="0" sz="1200" spc="-9">
                <a:latin typeface="Calibri"/>
                <a:cs typeface="Calibri"/>
              </a:rPr>
              <a:t>i</a:t>
            </a:r>
            <a:r>
              <a:rPr dirty="0" smtClean="0" sz="1200" spc="9">
                <a:latin typeface="Calibri"/>
                <a:cs typeface="Calibri"/>
              </a:rPr>
              <a:t>s</a:t>
            </a:r>
            <a:r>
              <a:rPr dirty="0" smtClean="0" sz="1200" spc="0">
                <a:latin typeface="Calibri"/>
                <a:cs typeface="Calibri"/>
              </a:rPr>
              <a:t>:</a:t>
            </a:r>
            <a:r>
              <a:rPr dirty="0" smtClean="0" sz="1200" spc="4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R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-9">
                <a:latin typeface="Calibri"/>
                <a:cs typeface="Calibri"/>
              </a:rPr>
              <a:t>l</a:t>
            </a:r>
            <a:r>
              <a:rPr dirty="0" smtClean="0" sz="1200" spc="0">
                <a:latin typeface="Calibri"/>
                <a:cs typeface="Calibri"/>
              </a:rPr>
              <a:t>e</a:t>
            </a:r>
            <a:r>
              <a:rPr dirty="0" smtClean="0" sz="1200" spc="19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a</a:t>
            </a:r>
            <a:r>
              <a:rPr dirty="0" smtClean="0" sz="1200" spc="-4">
                <a:latin typeface="Calibri"/>
                <a:cs typeface="Calibri"/>
              </a:rPr>
              <a:t>n</a:t>
            </a:r>
            <a:r>
              <a:rPr dirty="0" smtClean="0" sz="1200" spc="0">
                <a:latin typeface="Calibri"/>
                <a:cs typeface="Calibri"/>
              </a:rPr>
              <a:t>d</a:t>
            </a:r>
            <a:r>
              <a:rPr dirty="0" smtClean="0" sz="1200" spc="-14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Re</a:t>
            </a:r>
            <a:r>
              <a:rPr dirty="0" smtClean="0" sz="1200" spc="9">
                <a:latin typeface="Calibri"/>
                <a:cs typeface="Calibri"/>
              </a:rPr>
              <a:t>s</a:t>
            </a:r>
            <a:r>
              <a:rPr dirty="0" smtClean="0" sz="1200" spc="14">
                <a:latin typeface="Calibri"/>
                <a:cs typeface="Calibri"/>
              </a:rPr>
              <a:t>p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-4">
                <a:latin typeface="Calibri"/>
                <a:cs typeface="Calibri"/>
              </a:rPr>
              <a:t>n</a:t>
            </a:r>
            <a:r>
              <a:rPr dirty="0" smtClean="0" sz="1200" spc="9">
                <a:latin typeface="Calibri"/>
                <a:cs typeface="Calibri"/>
              </a:rPr>
              <a:t>s</a:t>
            </a:r>
            <a:r>
              <a:rPr dirty="0" smtClean="0" sz="1200" spc="-9">
                <a:latin typeface="Calibri"/>
                <a:cs typeface="Calibri"/>
              </a:rPr>
              <a:t>i</a:t>
            </a:r>
            <a:r>
              <a:rPr dirty="0" smtClean="0" sz="1200" spc="14">
                <a:latin typeface="Calibri"/>
                <a:cs typeface="Calibri"/>
              </a:rPr>
              <a:t>b</a:t>
            </a:r>
            <a:r>
              <a:rPr dirty="0" smtClean="0" sz="1200" spc="-9">
                <a:latin typeface="Calibri"/>
                <a:cs typeface="Calibri"/>
              </a:rPr>
              <a:t>i</a:t>
            </a:r>
            <a:r>
              <a:rPr dirty="0" smtClean="0" sz="1200" spc="-9">
                <a:latin typeface="Calibri"/>
                <a:cs typeface="Calibri"/>
              </a:rPr>
              <a:t>l</a:t>
            </a:r>
            <a:r>
              <a:rPr dirty="0" smtClean="0" sz="1200" spc="-9">
                <a:latin typeface="Calibri"/>
                <a:cs typeface="Calibri"/>
              </a:rPr>
              <a:t>i</a:t>
            </a:r>
            <a:r>
              <a:rPr dirty="0" smtClean="0" sz="1200" spc="4">
                <a:latin typeface="Calibri"/>
                <a:cs typeface="Calibri"/>
              </a:rPr>
              <a:t>t</a:t>
            </a:r>
            <a:r>
              <a:rPr dirty="0" smtClean="0" sz="1200" spc="9">
                <a:latin typeface="Calibri"/>
                <a:cs typeface="Calibri"/>
              </a:rPr>
              <a:t>y</a:t>
            </a:r>
            <a:r>
              <a:rPr dirty="0" smtClean="0" sz="1200" spc="0">
                <a:latin typeface="Calibri"/>
                <a:cs typeface="Calibri"/>
              </a:rPr>
              <a:t>,</a:t>
            </a:r>
            <a:r>
              <a:rPr dirty="0" smtClean="0" sz="1200" spc="4">
                <a:latin typeface="Calibri"/>
                <a:cs typeface="Calibri"/>
              </a:rPr>
              <a:t> </a:t>
            </a:r>
            <a:r>
              <a:rPr dirty="0" smtClean="0" sz="1200" spc="9">
                <a:latin typeface="Calibri"/>
                <a:cs typeface="Calibri"/>
              </a:rPr>
              <a:t>I</a:t>
            </a:r>
            <a:r>
              <a:rPr dirty="0" smtClean="0" sz="1200" spc="-4">
                <a:latin typeface="Calibri"/>
                <a:cs typeface="Calibri"/>
              </a:rPr>
              <a:t>n</a:t>
            </a:r>
            <a:r>
              <a:rPr dirty="0" smtClean="0" sz="1200" spc="-4">
                <a:latin typeface="Calibri"/>
                <a:cs typeface="Calibri"/>
              </a:rPr>
              <a:t>p</a:t>
            </a:r>
            <a:r>
              <a:rPr dirty="0" smtClean="0" sz="1200" spc="-4">
                <a:latin typeface="Calibri"/>
                <a:cs typeface="Calibri"/>
              </a:rPr>
              <a:t>u</a:t>
            </a:r>
            <a:r>
              <a:rPr dirty="0" smtClean="0" sz="1200" spc="0">
                <a:latin typeface="Calibri"/>
                <a:cs typeface="Calibri"/>
              </a:rPr>
              <a:t>t</a:t>
            </a:r>
            <a:r>
              <a:rPr dirty="0" smtClean="0" sz="1200" spc="0">
                <a:latin typeface="Calibri"/>
                <a:cs typeface="Calibri"/>
              </a:rPr>
              <a:t> </a:t>
            </a:r>
            <a:r>
              <a:rPr dirty="0" smtClean="0" sz="1200" spc="14">
                <a:latin typeface="Calibri"/>
                <a:cs typeface="Calibri"/>
              </a:rPr>
              <a:t>b</a:t>
            </a:r>
            <a:r>
              <a:rPr dirty="0" smtClean="0" sz="1200" spc="-4">
                <a:latin typeface="Calibri"/>
                <a:cs typeface="Calibri"/>
              </a:rPr>
              <a:t>u</a:t>
            </a:r>
            <a:r>
              <a:rPr dirty="0" smtClean="0" sz="1200" spc="14">
                <a:latin typeface="Calibri"/>
                <a:cs typeface="Calibri"/>
              </a:rPr>
              <a:t>f</a:t>
            </a:r>
            <a:r>
              <a:rPr dirty="0" smtClean="0" sz="1200" spc="-4">
                <a:latin typeface="Calibri"/>
                <a:cs typeface="Calibri"/>
              </a:rPr>
              <a:t>f</a:t>
            </a:r>
            <a:r>
              <a:rPr dirty="0" smtClean="0" sz="1200" spc="0">
                <a:latin typeface="Calibri"/>
                <a:cs typeface="Calibri"/>
              </a:rPr>
              <a:t>e</a:t>
            </a:r>
            <a:r>
              <a:rPr dirty="0" smtClean="0" sz="1200" spc="-4">
                <a:latin typeface="Calibri"/>
                <a:cs typeface="Calibri"/>
              </a:rPr>
              <a:t>r</a:t>
            </a:r>
            <a:r>
              <a:rPr dirty="0" smtClean="0" sz="1200" spc="-9">
                <a:latin typeface="Calibri"/>
                <a:cs typeface="Calibri"/>
              </a:rPr>
              <a:t>i</a:t>
            </a:r>
            <a:r>
              <a:rPr dirty="0" smtClean="0" sz="1200" spc="-4">
                <a:latin typeface="Calibri"/>
                <a:cs typeface="Calibri"/>
              </a:rPr>
              <a:t>n</a:t>
            </a:r>
            <a:r>
              <a:rPr dirty="0" smtClean="0" sz="1200" spc="0">
                <a:latin typeface="Calibri"/>
                <a:cs typeface="Calibri"/>
              </a:rPr>
              <a:t>g</a:t>
            </a:r>
            <a:r>
              <a:rPr dirty="0" smtClean="0" sz="1200" spc="0">
                <a:latin typeface="Calibri"/>
                <a:cs typeface="Calibri"/>
              </a:rPr>
              <a:t>                              </a:t>
            </a:r>
            <a:r>
              <a:rPr dirty="0" smtClean="0" sz="1200" spc="59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  <a:p>
            <a:pPr marL="735126" marR="1188567" algn="ctr">
              <a:lnSpc>
                <a:spcPct val="101725"/>
              </a:lnSpc>
              <a:spcBef>
                <a:spcPts val="45"/>
              </a:spcBef>
            </a:pPr>
            <a:r>
              <a:rPr dirty="0" smtClean="0" sz="1200" spc="0">
                <a:latin typeface="Calibri"/>
                <a:cs typeface="Calibri"/>
              </a:rPr>
              <a:t>5</a:t>
            </a:r>
            <a:r>
              <a:rPr dirty="0" smtClean="0" sz="1200" spc="0">
                <a:latin typeface="Calibri"/>
                <a:cs typeface="Calibri"/>
              </a:rPr>
              <a:t>       </a:t>
            </a:r>
            <a:r>
              <a:rPr dirty="0" smtClean="0" sz="1200" spc="104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S</a:t>
            </a:r>
            <a:r>
              <a:rPr dirty="0" smtClean="0" sz="1200" spc="-4">
                <a:latin typeface="Calibri"/>
                <a:cs typeface="Calibri"/>
              </a:rPr>
              <a:t>p</a:t>
            </a:r>
            <a:r>
              <a:rPr dirty="0" smtClean="0" sz="1200" spc="0">
                <a:latin typeface="Calibri"/>
                <a:cs typeface="Calibri"/>
              </a:rPr>
              <a:t>ec</a:t>
            </a:r>
            <a:r>
              <a:rPr dirty="0" smtClean="0" sz="1200" spc="-9">
                <a:latin typeface="Calibri"/>
                <a:cs typeface="Calibri"/>
              </a:rPr>
              <a:t>i</a:t>
            </a:r>
            <a:r>
              <a:rPr dirty="0" smtClean="0" sz="1200" spc="-4">
                <a:latin typeface="Calibri"/>
                <a:cs typeface="Calibri"/>
              </a:rPr>
              <a:t>f</a:t>
            </a:r>
            <a:r>
              <a:rPr dirty="0" smtClean="0" sz="1200" spc="9">
                <a:latin typeface="Calibri"/>
                <a:cs typeface="Calibri"/>
              </a:rPr>
              <a:t>i</a:t>
            </a:r>
            <a:r>
              <a:rPr dirty="0" smtClean="0" sz="1200" spc="-4">
                <a:latin typeface="Calibri"/>
                <a:cs typeface="Calibri"/>
              </a:rPr>
              <a:t>c</a:t>
            </a:r>
            <a:r>
              <a:rPr dirty="0" smtClean="0" sz="1200" spc="0">
                <a:latin typeface="Calibri"/>
                <a:cs typeface="Calibri"/>
              </a:rPr>
              <a:t>a</a:t>
            </a:r>
            <a:r>
              <a:rPr dirty="0" smtClean="0" sz="1200" spc="4">
                <a:latin typeface="Calibri"/>
                <a:cs typeface="Calibri"/>
              </a:rPr>
              <a:t>t</a:t>
            </a:r>
            <a:r>
              <a:rPr dirty="0" smtClean="0" sz="1200" spc="-9">
                <a:latin typeface="Calibri"/>
                <a:cs typeface="Calibri"/>
              </a:rPr>
              <a:t>i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0">
                <a:latin typeface="Calibri"/>
                <a:cs typeface="Calibri"/>
              </a:rPr>
              <a:t>n</a:t>
            </a:r>
            <a:r>
              <a:rPr dirty="0" smtClean="0" sz="1200" spc="9">
                <a:latin typeface="Calibri"/>
                <a:cs typeface="Calibri"/>
              </a:rPr>
              <a:t> 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0">
                <a:latin typeface="Calibri"/>
                <a:cs typeface="Calibri"/>
              </a:rPr>
              <a:t>f</a:t>
            </a:r>
            <a:r>
              <a:rPr dirty="0" smtClean="0" sz="1200" spc="9">
                <a:latin typeface="Calibri"/>
                <a:cs typeface="Calibri"/>
              </a:rPr>
              <a:t> </a:t>
            </a:r>
            <a:r>
              <a:rPr dirty="0" smtClean="0" sz="1200" spc="4">
                <a:latin typeface="Calibri"/>
                <a:cs typeface="Calibri"/>
              </a:rPr>
              <a:t>t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4">
                <a:latin typeface="Calibri"/>
                <a:cs typeface="Calibri"/>
              </a:rPr>
              <a:t>k</a:t>
            </a:r>
            <a:r>
              <a:rPr dirty="0" smtClean="0" sz="1200" spc="0">
                <a:latin typeface="Calibri"/>
                <a:cs typeface="Calibri"/>
              </a:rPr>
              <a:t>e</a:t>
            </a:r>
            <a:r>
              <a:rPr dirty="0" smtClean="0" sz="1200" spc="-4">
                <a:latin typeface="Calibri"/>
                <a:cs typeface="Calibri"/>
              </a:rPr>
              <a:t>n</a:t>
            </a:r>
            <a:r>
              <a:rPr dirty="0" smtClean="0" sz="1200" spc="9">
                <a:latin typeface="Calibri"/>
                <a:cs typeface="Calibri"/>
              </a:rPr>
              <a:t>s</a:t>
            </a:r>
            <a:r>
              <a:rPr dirty="0" smtClean="0" sz="1200" spc="0">
                <a:latin typeface="Calibri"/>
                <a:cs typeface="Calibri"/>
              </a:rPr>
              <a:t>,</a:t>
            </a:r>
            <a:r>
              <a:rPr dirty="0" smtClean="0" sz="1200" spc="-19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Re</a:t>
            </a:r>
            <a:r>
              <a:rPr dirty="0" smtClean="0" sz="1200" spc="-4">
                <a:latin typeface="Calibri"/>
                <a:cs typeface="Calibri"/>
              </a:rPr>
              <a:t>c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9">
                <a:latin typeface="Calibri"/>
                <a:cs typeface="Calibri"/>
              </a:rPr>
              <a:t>g</a:t>
            </a:r>
            <a:r>
              <a:rPr dirty="0" smtClean="0" sz="1200" spc="14">
                <a:latin typeface="Calibri"/>
                <a:cs typeface="Calibri"/>
              </a:rPr>
              <a:t>n</a:t>
            </a:r>
            <a:r>
              <a:rPr dirty="0" smtClean="0" sz="1200" spc="-9">
                <a:latin typeface="Calibri"/>
                <a:cs typeface="Calibri"/>
              </a:rPr>
              <a:t>i</a:t>
            </a:r>
            <a:r>
              <a:rPr dirty="0" smtClean="0" sz="1200" spc="4">
                <a:latin typeface="Calibri"/>
                <a:cs typeface="Calibri"/>
              </a:rPr>
              <a:t>t</a:t>
            </a:r>
            <a:r>
              <a:rPr dirty="0" smtClean="0" sz="1200" spc="-9">
                <a:latin typeface="Calibri"/>
                <a:cs typeface="Calibri"/>
              </a:rPr>
              <a:t>i</a:t>
            </a:r>
            <a:r>
              <a:rPr dirty="0" smtClean="0" sz="1200" spc="14">
                <a:latin typeface="Calibri"/>
                <a:cs typeface="Calibri"/>
              </a:rPr>
              <a:t>o</a:t>
            </a:r>
            <a:r>
              <a:rPr dirty="0" smtClean="0" sz="1200" spc="0">
                <a:latin typeface="Calibri"/>
                <a:cs typeface="Calibri"/>
              </a:rPr>
              <a:t>n</a:t>
            </a:r>
            <a:r>
              <a:rPr dirty="0" smtClean="0" sz="1200" spc="-14">
                <a:latin typeface="Calibri"/>
                <a:cs typeface="Calibri"/>
              </a:rPr>
              <a:t> 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0">
                <a:latin typeface="Calibri"/>
                <a:cs typeface="Calibri"/>
              </a:rPr>
              <a:t>f</a:t>
            </a:r>
            <a:r>
              <a:rPr dirty="0" smtClean="0" sz="1200" spc="9">
                <a:latin typeface="Calibri"/>
                <a:cs typeface="Calibri"/>
              </a:rPr>
              <a:t> </a:t>
            </a:r>
            <a:r>
              <a:rPr dirty="0" smtClean="0" sz="1200" spc="4">
                <a:latin typeface="Calibri"/>
                <a:cs typeface="Calibri"/>
              </a:rPr>
              <a:t>t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4">
                <a:latin typeface="Calibri"/>
                <a:cs typeface="Calibri"/>
              </a:rPr>
              <a:t>k</a:t>
            </a:r>
            <a:r>
              <a:rPr dirty="0" smtClean="0" sz="1200" spc="0">
                <a:latin typeface="Calibri"/>
                <a:cs typeface="Calibri"/>
              </a:rPr>
              <a:t>e</a:t>
            </a:r>
            <a:r>
              <a:rPr dirty="0" smtClean="0" sz="1200" spc="-4">
                <a:latin typeface="Calibri"/>
                <a:cs typeface="Calibri"/>
              </a:rPr>
              <a:t>n</a:t>
            </a:r>
            <a:r>
              <a:rPr dirty="0" smtClean="0" sz="1200" spc="0">
                <a:latin typeface="Calibri"/>
                <a:cs typeface="Calibri"/>
              </a:rPr>
              <a:t>s</a:t>
            </a:r>
            <a:r>
              <a:rPr dirty="0" smtClean="0" sz="1200" spc="0">
                <a:latin typeface="Calibri"/>
                <a:cs typeface="Calibri"/>
              </a:rPr>
              <a:t>                                                </a:t>
            </a:r>
            <a:r>
              <a:rPr dirty="0" smtClean="0" sz="1200" spc="191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  <a:p>
            <a:pPr marL="735126" marR="1188567" algn="ctr">
              <a:lnSpc>
                <a:spcPct val="101725"/>
              </a:lnSpc>
              <a:spcBef>
                <a:spcPts val="50"/>
              </a:spcBef>
            </a:pPr>
            <a:r>
              <a:rPr dirty="0" smtClean="0" sz="1200" spc="0">
                <a:latin typeface="Calibri"/>
                <a:cs typeface="Calibri"/>
              </a:rPr>
              <a:t>6</a:t>
            </a:r>
            <a:r>
              <a:rPr dirty="0" smtClean="0" sz="1200" spc="0">
                <a:latin typeface="Calibri"/>
                <a:cs typeface="Calibri"/>
              </a:rPr>
              <a:t>       </a:t>
            </a:r>
            <a:r>
              <a:rPr dirty="0" smtClean="0" sz="1200" spc="104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L</a:t>
            </a:r>
            <a:r>
              <a:rPr dirty="0" smtClean="0" sz="1200" spc="-9">
                <a:latin typeface="Calibri"/>
                <a:cs typeface="Calibri"/>
              </a:rPr>
              <a:t>E</a:t>
            </a:r>
            <a:r>
              <a:rPr dirty="0" smtClean="0" sz="1200" spc="0">
                <a:latin typeface="Calibri"/>
                <a:cs typeface="Calibri"/>
              </a:rPr>
              <a:t>X</a:t>
            </a:r>
            <a:r>
              <a:rPr dirty="0" smtClean="0" sz="1200" spc="-4">
                <a:latin typeface="Calibri"/>
                <a:cs typeface="Calibri"/>
              </a:rPr>
              <a:t> </a:t>
            </a:r>
            <a:r>
              <a:rPr dirty="0" smtClean="0" sz="1200" spc="4">
                <a:latin typeface="Calibri"/>
                <a:cs typeface="Calibri"/>
              </a:rPr>
              <a:t>t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14">
                <a:latin typeface="Calibri"/>
                <a:cs typeface="Calibri"/>
              </a:rPr>
              <a:t>o</a:t>
            </a:r>
            <a:r>
              <a:rPr dirty="0" smtClean="0" sz="1200" spc="-9">
                <a:latin typeface="Calibri"/>
                <a:cs typeface="Calibri"/>
              </a:rPr>
              <a:t>l</a:t>
            </a:r>
            <a:r>
              <a:rPr dirty="0" smtClean="0" sz="1200" spc="0">
                <a:latin typeface="Calibri"/>
                <a:cs typeface="Calibri"/>
              </a:rPr>
              <a:t>,</a:t>
            </a:r>
            <a:r>
              <a:rPr dirty="0" smtClean="0" sz="1200" spc="-19">
                <a:latin typeface="Calibri"/>
                <a:cs typeface="Calibri"/>
              </a:rPr>
              <a:t> </a:t>
            </a:r>
            <a:r>
              <a:rPr dirty="0" smtClean="0" sz="1200" spc="4">
                <a:latin typeface="Calibri"/>
                <a:cs typeface="Calibri"/>
              </a:rPr>
              <a:t>D</a:t>
            </a:r>
            <a:r>
              <a:rPr dirty="0" smtClean="0" sz="1200" spc="0">
                <a:latin typeface="Calibri"/>
                <a:cs typeface="Calibri"/>
              </a:rPr>
              <a:t>e</a:t>
            </a:r>
            <a:r>
              <a:rPr dirty="0" smtClean="0" sz="1200" spc="9">
                <a:latin typeface="Calibri"/>
                <a:cs typeface="Calibri"/>
              </a:rPr>
              <a:t>s</a:t>
            </a:r>
            <a:r>
              <a:rPr dirty="0" smtClean="0" sz="1200" spc="-9">
                <a:latin typeface="Calibri"/>
                <a:cs typeface="Calibri"/>
              </a:rPr>
              <a:t>i</a:t>
            </a:r>
            <a:r>
              <a:rPr dirty="0" smtClean="0" sz="1200" spc="9">
                <a:latin typeface="Calibri"/>
                <a:cs typeface="Calibri"/>
              </a:rPr>
              <a:t>g</a:t>
            </a:r>
            <a:r>
              <a:rPr dirty="0" smtClean="0" sz="1200" spc="0">
                <a:latin typeface="Calibri"/>
                <a:cs typeface="Calibri"/>
              </a:rPr>
              <a:t>n</a:t>
            </a:r>
            <a:r>
              <a:rPr dirty="0" smtClean="0" sz="1200" spc="9">
                <a:latin typeface="Calibri"/>
                <a:cs typeface="Calibri"/>
              </a:rPr>
              <a:t> 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0">
                <a:latin typeface="Calibri"/>
                <a:cs typeface="Calibri"/>
              </a:rPr>
              <a:t>f</a:t>
            </a:r>
            <a:r>
              <a:rPr dirty="0" smtClean="0" sz="1200" spc="-14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a</a:t>
            </a:r>
            <a:r>
              <a:rPr dirty="0" smtClean="0" sz="1200" spc="-4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Le</a:t>
            </a:r>
            <a:r>
              <a:rPr dirty="0" smtClean="0" sz="1200" spc="9">
                <a:latin typeface="Calibri"/>
                <a:cs typeface="Calibri"/>
              </a:rPr>
              <a:t>x</a:t>
            </a:r>
            <a:r>
              <a:rPr dirty="0" smtClean="0" sz="1200" spc="-9">
                <a:latin typeface="Calibri"/>
                <a:cs typeface="Calibri"/>
              </a:rPr>
              <a:t>i</a:t>
            </a:r>
            <a:r>
              <a:rPr dirty="0" smtClean="0" sz="1200" spc="-4">
                <a:latin typeface="Calibri"/>
                <a:cs typeface="Calibri"/>
              </a:rPr>
              <a:t>c</a:t>
            </a:r>
            <a:r>
              <a:rPr dirty="0" smtClean="0" sz="1200" spc="25">
                <a:latin typeface="Calibri"/>
                <a:cs typeface="Calibri"/>
              </a:rPr>
              <a:t>a</a:t>
            </a:r>
            <a:r>
              <a:rPr dirty="0" smtClean="0" sz="1200" spc="0">
                <a:latin typeface="Calibri"/>
                <a:cs typeface="Calibri"/>
              </a:rPr>
              <a:t>l</a:t>
            </a:r>
            <a:r>
              <a:rPr dirty="0" smtClean="0" sz="1200" spc="-19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A</a:t>
            </a:r>
            <a:r>
              <a:rPr dirty="0" smtClean="0" sz="1200" spc="-4">
                <a:latin typeface="Calibri"/>
                <a:cs typeface="Calibri"/>
              </a:rPr>
              <a:t>n</a:t>
            </a:r>
            <a:r>
              <a:rPr dirty="0" smtClean="0" sz="1200" spc="25">
                <a:latin typeface="Calibri"/>
                <a:cs typeface="Calibri"/>
              </a:rPr>
              <a:t>a</a:t>
            </a:r>
            <a:r>
              <a:rPr dirty="0" smtClean="0" sz="1200" spc="-9">
                <a:latin typeface="Calibri"/>
                <a:cs typeface="Calibri"/>
              </a:rPr>
              <a:t>l</a:t>
            </a:r>
            <a:r>
              <a:rPr dirty="0" smtClean="0" sz="1200" spc="9">
                <a:latin typeface="Calibri"/>
                <a:cs typeface="Calibri"/>
              </a:rPr>
              <a:t>y</a:t>
            </a:r>
            <a:r>
              <a:rPr dirty="0" smtClean="0" sz="1200" spc="4">
                <a:latin typeface="Calibri"/>
                <a:cs typeface="Calibri"/>
              </a:rPr>
              <a:t>z</a:t>
            </a:r>
            <a:r>
              <a:rPr dirty="0" smtClean="0" sz="1200" spc="0">
                <a:latin typeface="Calibri"/>
                <a:cs typeface="Calibri"/>
              </a:rPr>
              <a:t>er</a:t>
            </a:r>
            <a:r>
              <a:rPr dirty="0" smtClean="0" sz="1200" spc="4">
                <a:latin typeface="Calibri"/>
                <a:cs typeface="Calibri"/>
              </a:rPr>
              <a:t> </a:t>
            </a:r>
            <a:r>
              <a:rPr dirty="0" smtClean="0" sz="1200" spc="9">
                <a:latin typeface="Calibri"/>
                <a:cs typeface="Calibri"/>
              </a:rPr>
              <a:t>g</a:t>
            </a:r>
            <a:r>
              <a:rPr dirty="0" smtClean="0" sz="1200" spc="0">
                <a:latin typeface="Calibri"/>
                <a:cs typeface="Calibri"/>
              </a:rPr>
              <a:t>e</a:t>
            </a:r>
            <a:r>
              <a:rPr dirty="0" smtClean="0" sz="1200" spc="-4">
                <a:latin typeface="Calibri"/>
                <a:cs typeface="Calibri"/>
              </a:rPr>
              <a:t>n</a:t>
            </a:r>
            <a:r>
              <a:rPr dirty="0" smtClean="0" sz="1200" spc="0">
                <a:latin typeface="Calibri"/>
                <a:cs typeface="Calibri"/>
              </a:rPr>
              <a:t>e</a:t>
            </a:r>
            <a:r>
              <a:rPr dirty="0" smtClean="0" sz="1200" spc="-4">
                <a:latin typeface="Calibri"/>
                <a:cs typeface="Calibri"/>
              </a:rPr>
              <a:t>r</a:t>
            </a:r>
            <a:r>
              <a:rPr dirty="0" smtClean="0" sz="1200" spc="0">
                <a:latin typeface="Calibri"/>
                <a:cs typeface="Calibri"/>
              </a:rPr>
              <a:t>a</a:t>
            </a:r>
            <a:r>
              <a:rPr dirty="0" smtClean="0" sz="1200" spc="4">
                <a:latin typeface="Calibri"/>
                <a:cs typeface="Calibri"/>
              </a:rPr>
              <a:t>t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0">
                <a:latin typeface="Calibri"/>
                <a:cs typeface="Calibri"/>
              </a:rPr>
              <a:t>r</a:t>
            </a:r>
            <a:r>
              <a:rPr dirty="0" smtClean="0" sz="1200" spc="0">
                <a:latin typeface="Calibri"/>
                <a:cs typeface="Calibri"/>
              </a:rPr>
              <a:t>                                             </a:t>
            </a:r>
            <a:r>
              <a:rPr dirty="0" smtClean="0" sz="1200" spc="216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  <a:p>
            <a:pPr marL="1545970">
              <a:lnSpc>
                <a:spcPct val="101725"/>
              </a:lnSpc>
              <a:spcBef>
                <a:spcPts val="45"/>
              </a:spcBef>
            </a:pPr>
            <a:r>
              <a:rPr dirty="0" smtClean="0" sz="1200" spc="4" b="1">
                <a:latin typeface="Calibri"/>
                <a:cs typeface="Calibri"/>
              </a:rPr>
              <a:t>T</a:t>
            </a:r>
            <a:r>
              <a:rPr dirty="0" smtClean="0" sz="1200" spc="0" b="1">
                <a:latin typeface="Calibri"/>
                <a:cs typeface="Calibri"/>
              </a:rPr>
              <a:t>o</a:t>
            </a:r>
            <a:r>
              <a:rPr dirty="0" smtClean="0" sz="1200" spc="-4" b="1">
                <a:latin typeface="Calibri"/>
                <a:cs typeface="Calibri"/>
              </a:rPr>
              <a:t>t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0" b="1">
                <a:latin typeface="Calibri"/>
                <a:cs typeface="Calibri"/>
              </a:rPr>
              <a:t>l</a:t>
            </a:r>
            <a:r>
              <a:rPr dirty="0" smtClean="0" sz="1200" spc="-14" b="1">
                <a:latin typeface="Calibri"/>
                <a:cs typeface="Calibri"/>
              </a:rPr>
              <a:t> </a:t>
            </a:r>
            <a:r>
              <a:rPr dirty="0" smtClean="0" sz="1200" spc="0" b="1">
                <a:latin typeface="Calibri"/>
                <a:cs typeface="Calibri"/>
              </a:rPr>
              <a:t>N</a:t>
            </a:r>
            <a:r>
              <a:rPr dirty="0" smtClean="0" sz="1200" spc="4" b="1">
                <a:latin typeface="Calibri"/>
                <a:cs typeface="Calibri"/>
              </a:rPr>
              <a:t>o</a:t>
            </a:r>
            <a:r>
              <a:rPr dirty="0" smtClean="0" sz="1200" spc="-9" b="1">
                <a:latin typeface="Calibri"/>
                <a:cs typeface="Calibri"/>
              </a:rPr>
              <a:t>.</a:t>
            </a:r>
            <a:r>
              <a:rPr dirty="0" smtClean="0" sz="1200" spc="0" b="1">
                <a:latin typeface="Calibri"/>
                <a:cs typeface="Calibri"/>
              </a:rPr>
              <a:t>of</a:t>
            </a:r>
            <a:r>
              <a:rPr dirty="0" smtClean="0" sz="1200" spc="0" b="1">
                <a:latin typeface="Calibri"/>
                <a:cs typeface="Calibri"/>
              </a:rPr>
              <a:t> </a:t>
            </a:r>
            <a:r>
              <a:rPr dirty="0" smtClean="0" sz="1200" spc="0" b="1">
                <a:latin typeface="Calibri"/>
                <a:cs typeface="Calibri"/>
              </a:rPr>
              <a:t>c</a:t>
            </a:r>
            <a:r>
              <a:rPr dirty="0" smtClean="0" sz="1200" spc="-4" b="1">
                <a:latin typeface="Calibri"/>
                <a:cs typeface="Calibri"/>
              </a:rPr>
              <a:t>l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0" b="1">
                <a:latin typeface="Calibri"/>
                <a:cs typeface="Calibri"/>
              </a:rPr>
              <a:t>sses</a:t>
            </a:r>
            <a:r>
              <a:rPr dirty="0" smtClean="0" sz="1200" spc="-4" b="1">
                <a:latin typeface="Calibri"/>
                <a:cs typeface="Calibri"/>
              </a:rPr>
              <a:t> </a:t>
            </a:r>
            <a:r>
              <a:rPr dirty="0" smtClean="0" sz="1200" spc="4" b="1">
                <a:latin typeface="Calibri"/>
                <a:cs typeface="Calibri"/>
              </a:rPr>
              <a:t>r</a:t>
            </a:r>
            <a:r>
              <a:rPr dirty="0" smtClean="0" sz="1200" spc="-4" b="1">
                <a:latin typeface="Calibri"/>
                <a:cs typeface="Calibri"/>
              </a:rPr>
              <a:t>e</a:t>
            </a:r>
            <a:r>
              <a:rPr dirty="0" smtClean="0" sz="1200" spc="4" b="1">
                <a:latin typeface="Calibri"/>
                <a:cs typeface="Calibri"/>
              </a:rPr>
              <a:t>q</a:t>
            </a:r>
            <a:r>
              <a:rPr dirty="0" smtClean="0" sz="1200" spc="4" b="1">
                <a:latin typeface="Calibri"/>
                <a:cs typeface="Calibri"/>
              </a:rPr>
              <a:t>u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4" b="1">
                <a:latin typeface="Calibri"/>
                <a:cs typeface="Calibri"/>
              </a:rPr>
              <a:t>r</a:t>
            </a:r>
            <a:r>
              <a:rPr dirty="0" smtClean="0" sz="1200" spc="-4" b="1">
                <a:latin typeface="Calibri"/>
                <a:cs typeface="Calibri"/>
              </a:rPr>
              <a:t>e</a:t>
            </a:r>
            <a:r>
              <a:rPr dirty="0" smtClean="0" sz="1200" spc="0" b="1">
                <a:latin typeface="Calibri"/>
                <a:cs typeface="Calibri"/>
              </a:rPr>
              <a:t>d</a:t>
            </a:r>
            <a:r>
              <a:rPr dirty="0" smtClean="0" sz="1200" spc="-4" b="1">
                <a:latin typeface="Calibri"/>
                <a:cs typeface="Calibri"/>
              </a:rPr>
              <a:t> </a:t>
            </a:r>
            <a:r>
              <a:rPr dirty="0" smtClean="0" sz="1200" spc="4" b="1">
                <a:latin typeface="Calibri"/>
                <a:cs typeface="Calibri"/>
              </a:rPr>
              <a:t>f</a:t>
            </a:r>
            <a:r>
              <a:rPr dirty="0" smtClean="0" sz="1200" spc="0" b="1">
                <a:latin typeface="Calibri"/>
                <a:cs typeface="Calibri"/>
              </a:rPr>
              <a:t>or</a:t>
            </a:r>
            <a:r>
              <a:rPr dirty="0" smtClean="0" sz="1200" spc="0" b="1">
                <a:latin typeface="Calibri"/>
                <a:cs typeface="Calibri"/>
              </a:rPr>
              <a:t> </a:t>
            </a:r>
            <a:r>
              <a:rPr dirty="0" smtClean="0" sz="1200" spc="4" b="1">
                <a:latin typeface="Calibri"/>
                <a:cs typeface="Calibri"/>
              </a:rPr>
              <a:t>U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14" b="1">
                <a:latin typeface="Calibri"/>
                <a:cs typeface="Calibri"/>
              </a:rPr>
              <a:t>t</a:t>
            </a:r>
            <a:r>
              <a:rPr dirty="0" smtClean="0" sz="1200" spc="-4" b="1">
                <a:latin typeface="Calibri"/>
                <a:cs typeface="Calibri"/>
              </a:rPr>
              <a:t>-</a:t>
            </a:r>
            <a:r>
              <a:rPr dirty="0" smtClean="0" sz="1200" spc="0" b="1">
                <a:latin typeface="Calibri"/>
                <a:cs typeface="Calibri"/>
              </a:rPr>
              <a:t>I</a:t>
            </a:r>
            <a:r>
              <a:rPr dirty="0" smtClean="0" sz="1200" spc="0" b="1">
                <a:latin typeface="Calibri"/>
                <a:cs typeface="Calibri"/>
              </a:rPr>
              <a:t>                                                </a:t>
            </a:r>
            <a:r>
              <a:rPr dirty="0" smtClean="0" sz="1200" spc="99" b="1">
                <a:latin typeface="Calibri"/>
                <a:cs typeface="Calibri"/>
              </a:rPr>
              <a:t> </a:t>
            </a:r>
            <a:r>
              <a:rPr dirty="0" smtClean="0" sz="1200" spc="-9" b="1">
                <a:latin typeface="Calibri"/>
                <a:cs typeface="Calibri"/>
              </a:rPr>
              <a:t>12</a:t>
            </a:r>
            <a:endParaRPr sz="1200">
              <a:latin typeface="Calibri"/>
              <a:cs typeface="Calibri"/>
            </a:endParaRPr>
          </a:p>
          <a:p>
            <a:pPr marL="606856" marR="5102312" algn="just">
              <a:lnSpc>
                <a:spcPct val="101725"/>
              </a:lnSpc>
              <a:spcBef>
                <a:spcPts val="2974"/>
              </a:spcBef>
            </a:pPr>
            <a:r>
              <a:rPr dirty="0" smtClean="0" sz="1100" spc="4" b="1">
                <a:latin typeface="Calibri"/>
                <a:cs typeface="Calibri"/>
              </a:rPr>
              <a:t>W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?</a:t>
            </a:r>
            <a:endParaRPr sz="1100">
              <a:latin typeface="Calibri"/>
              <a:cs typeface="Calibri"/>
            </a:endParaRPr>
          </a:p>
          <a:p>
            <a:pPr marL="606856" marR="579518" algn="just">
              <a:lnSpc>
                <a:spcPct val="102132"/>
              </a:lnSpc>
              <a:spcBef>
                <a:spcPts val="1395"/>
              </a:spcBef>
            </a:pP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7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7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6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5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6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25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tes</a:t>
            </a:r>
            <a:r>
              <a:rPr dirty="0" smtClean="0" sz="1100" spc="4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6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tten</a:t>
            </a:r>
            <a:r>
              <a:rPr dirty="0" smtClean="0" sz="1100" spc="6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6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5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5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(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5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7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to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q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19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(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25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19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1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ke</a:t>
            </a:r>
            <a:r>
              <a:rPr dirty="0" smtClean="0" sz="1100" spc="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J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1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4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1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"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"</a:t>
            </a:r>
            <a:r>
              <a:rPr dirty="0" smtClean="0" sz="1100" spc="3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3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'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2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2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2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3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3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3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2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z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4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2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2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r-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to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xt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-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29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t.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to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te,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to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tten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4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-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ted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to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34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ks</a:t>
            </a:r>
            <a:r>
              <a:rPr dirty="0" smtClean="0" sz="1100" spc="-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803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rep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el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el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j</a:t>
            </a:r>
            <a:r>
              <a:rPr dirty="0" smtClean="0" sz="1100" spc="25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9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xpress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(and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?</a:t>
            </a:r>
            <a:r>
              <a:rPr dirty="0" smtClean="0" sz="1100" spc="0">
                <a:latin typeface="Calibri"/>
                <a:cs typeface="Calibri"/>
              </a:rPr>
              <a:t>!)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p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err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rs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ware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36"/>
              </a:spcBef>
            </a:pPr>
            <a:endParaRPr sz="750"/>
          </a:p>
          <a:p>
            <a:pPr marL="835456">
              <a:lnSpc>
                <a:spcPct val="101725"/>
              </a:lnSpc>
              <a:spcBef>
                <a:spcPts val="400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Req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25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1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rep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19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1064387" marR="1019104" indent="-228930">
              <a:lnSpc>
                <a:spcPts val="1342"/>
              </a:lnSpc>
              <a:spcBef>
                <a:spcPts val="190"/>
              </a:spcBef>
              <a:tabLst>
                <a:tab pos="1092200" algn="l"/>
              </a:tabLst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		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ered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reas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el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64387" marR="1019104">
              <a:lnSpc>
                <a:spcPts val="1342"/>
              </a:lnSpc>
              <a:spcBef>
                <a:spcPts val="196"/>
              </a:spcBef>
              <a:tabLst>
                <a:tab pos="1092200" algn="l"/>
              </a:tabLst>
            </a:pP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est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e)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e)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6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er,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af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19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endParaRPr sz="1100">
              <a:latin typeface="Calibri"/>
              <a:cs typeface="Calibri"/>
            </a:endParaRPr>
          </a:p>
          <a:p>
            <a:pPr marL="606856" marR="582822" indent="109728" algn="just">
              <a:lnSpc>
                <a:spcPts val="1342"/>
              </a:lnSpc>
              <a:spcBef>
                <a:spcPts val="1585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2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3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2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2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2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2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34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2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2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2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3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4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rst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2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2822" algn="just">
              <a:lnSpc>
                <a:spcPts val="1342"/>
              </a:lnSpc>
              <a:spcBef>
                <a:spcPts val="205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25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res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2822" algn="just">
              <a:lnSpc>
                <a:spcPts val="1342"/>
              </a:lnSpc>
              <a:spcBef>
                <a:spcPts val="205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e.</a:t>
            </a:r>
            <a:endParaRPr sz="1100">
              <a:latin typeface="Calibri"/>
              <a:cs typeface="Calibri"/>
            </a:endParaRPr>
          </a:p>
          <a:p>
            <a:pPr marL="606856" marR="4383193" algn="just">
              <a:lnSpc>
                <a:spcPct val="101725"/>
              </a:lnSpc>
              <a:spcBef>
                <a:spcPts val="1612"/>
              </a:spcBef>
            </a:pPr>
            <a:r>
              <a:rPr dirty="0" smtClean="0" sz="1200" spc="-9" b="1">
                <a:latin typeface="Calibri"/>
                <a:cs typeface="Calibri"/>
              </a:rPr>
              <a:t>I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-4" b="1">
                <a:latin typeface="Calibri"/>
                <a:cs typeface="Calibri"/>
              </a:rPr>
              <a:t>e</a:t>
            </a:r>
            <a:r>
              <a:rPr dirty="0" smtClean="0" sz="1200" spc="4" b="1">
                <a:latin typeface="Calibri"/>
                <a:cs typeface="Calibri"/>
              </a:rPr>
              <a:t>r</a:t>
            </a:r>
            <a:r>
              <a:rPr dirty="0" smtClean="0" sz="1200" spc="4" b="1">
                <a:latin typeface="Calibri"/>
                <a:cs typeface="Calibri"/>
              </a:rPr>
              <a:t>m</a:t>
            </a:r>
            <a:r>
              <a:rPr dirty="0" smtClean="0" sz="1200" spc="-4" b="1">
                <a:latin typeface="Calibri"/>
                <a:cs typeface="Calibri"/>
              </a:rPr>
              <a:t>e</a:t>
            </a:r>
            <a:r>
              <a:rPr dirty="0" smtClean="0" sz="1200" spc="4" b="1">
                <a:latin typeface="Calibri"/>
                <a:cs typeface="Calibri"/>
              </a:rPr>
              <a:t>d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0" b="1">
                <a:latin typeface="Calibri"/>
                <a:cs typeface="Calibri"/>
              </a:rPr>
              <a:t>e</a:t>
            </a:r>
            <a:r>
              <a:rPr dirty="0" smtClean="0" sz="1200" spc="-9" b="1">
                <a:latin typeface="Calibri"/>
                <a:cs typeface="Calibri"/>
              </a:rPr>
              <a:t> </a:t>
            </a:r>
            <a:r>
              <a:rPr dirty="0" smtClean="0" sz="1200" spc="-9" b="1">
                <a:latin typeface="Calibri"/>
                <a:cs typeface="Calibri"/>
              </a:rPr>
              <a:t>C</a:t>
            </a:r>
            <a:r>
              <a:rPr dirty="0" smtClean="0" sz="1200" spc="0" b="1">
                <a:latin typeface="Calibri"/>
                <a:cs typeface="Calibri"/>
              </a:rPr>
              <a:t>o</a:t>
            </a:r>
            <a:r>
              <a:rPr dirty="0" smtClean="0" sz="1200" spc="4" b="1">
                <a:latin typeface="Calibri"/>
                <a:cs typeface="Calibri"/>
              </a:rPr>
              <a:t>d</a:t>
            </a:r>
            <a:r>
              <a:rPr dirty="0" smtClean="0" sz="1200" spc="0" b="1">
                <a:latin typeface="Calibri"/>
                <a:cs typeface="Calibri"/>
              </a:rPr>
              <a:t>e</a:t>
            </a:r>
            <a:r>
              <a:rPr dirty="0" smtClean="0" sz="1200" spc="-9" b="1">
                <a:latin typeface="Calibri"/>
                <a:cs typeface="Calibri"/>
              </a:rPr>
              <a:t> </a:t>
            </a:r>
            <a:r>
              <a:rPr dirty="0" smtClean="0" sz="1200" spc="0" b="1">
                <a:latin typeface="Calibri"/>
                <a:cs typeface="Calibri"/>
              </a:rPr>
              <a:t>Gene</a:t>
            </a:r>
            <a:r>
              <a:rPr dirty="0" smtClean="0" sz="1200" spc="4" b="1">
                <a:latin typeface="Calibri"/>
                <a:cs typeface="Calibri"/>
              </a:rPr>
              <a:t>r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14" b="1">
                <a:latin typeface="Calibri"/>
                <a:cs typeface="Calibri"/>
              </a:rPr>
              <a:t>t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0" b="1">
                <a:latin typeface="Calibri"/>
                <a:cs typeface="Calibri"/>
              </a:rPr>
              <a:t>on</a:t>
            </a:r>
            <a:endParaRPr sz="1200">
              <a:latin typeface="Calibri"/>
              <a:cs typeface="Calibri"/>
            </a:endParaRPr>
          </a:p>
          <a:p>
            <a:pPr marL="1064387" marR="666845" indent="-228930">
              <a:lnSpc>
                <a:spcPts val="1342"/>
              </a:lnSpc>
              <a:spcBef>
                <a:spcPts val="1606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el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5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ers,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rs,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25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xpress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64387" marR="666845">
              <a:lnSpc>
                <a:spcPts val="1342"/>
              </a:lnSpc>
              <a:spcBef>
                <a:spcPts val="217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(user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ed,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em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es)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ts val="1320"/>
              </a:lnSpc>
              <a:spcBef>
                <a:spcPts val="283"/>
              </a:spcBef>
            </a:pPr>
            <a:r>
              <a:rPr dirty="0" smtClean="0" baseline="2730" sz="1650" spc="0">
                <a:latin typeface="Wingdings"/>
                <a:cs typeface="Wingdings"/>
              </a:rPr>
              <a:t></a:t>
            </a:r>
            <a:r>
              <a:rPr dirty="0" smtClean="0" baseline="2635" sz="1650" spc="0">
                <a:latin typeface="Times New Roman"/>
                <a:cs typeface="Times New Roman"/>
              </a:rPr>
              <a:t>   </a:t>
            </a:r>
            <a:r>
              <a:rPr dirty="0" smtClean="0" baseline="2635" sz="1650" spc="64">
                <a:latin typeface="Times New Roman"/>
                <a:cs typeface="Times New Roman"/>
              </a:rPr>
              <a:t> </a:t>
            </a:r>
            <a:r>
              <a:rPr dirty="0" smtClean="0" baseline="2482" sz="1650" spc="9">
                <a:latin typeface="Calibri"/>
                <a:cs typeface="Calibri"/>
              </a:rPr>
              <a:t>A</a:t>
            </a:r>
            <a:r>
              <a:rPr dirty="0" smtClean="0" baseline="2482" sz="1650" spc="-4">
                <a:latin typeface="Calibri"/>
                <a:cs typeface="Calibri"/>
              </a:rPr>
              <a:t>b</a:t>
            </a:r>
            <a:r>
              <a:rPr dirty="0" smtClean="0" baseline="2482" sz="1650" spc="0">
                <a:latin typeface="Calibri"/>
                <a:cs typeface="Calibri"/>
              </a:rPr>
              <a:t>s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0">
                <a:latin typeface="Calibri"/>
                <a:cs typeface="Calibri"/>
              </a:rPr>
              <a:t>ra</a:t>
            </a:r>
            <a:r>
              <a:rPr dirty="0" smtClean="0" baseline="2482" sz="1650" spc="-14">
                <a:latin typeface="Calibri"/>
                <a:cs typeface="Calibri"/>
              </a:rPr>
              <a:t>c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0">
                <a:latin typeface="Calibri"/>
                <a:cs typeface="Calibri"/>
              </a:rPr>
              <a:t>n</a:t>
            </a:r>
            <a:r>
              <a:rPr dirty="0" smtClean="0" baseline="2482" sz="1650" spc="-1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at</a:t>
            </a:r>
            <a:r>
              <a:rPr dirty="0" smtClean="0" baseline="2482" sz="1650" spc="4">
                <a:latin typeface="Calibri"/>
                <a:cs typeface="Calibri"/>
              </a:rPr>
              <a:t> 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-4">
                <a:latin typeface="Calibri"/>
                <a:cs typeface="Calibri"/>
              </a:rPr>
              <a:t>h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14">
                <a:latin typeface="Calibri"/>
                <a:cs typeface="Calibri"/>
              </a:rPr>
              <a:t> 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0">
                <a:latin typeface="Calibri"/>
                <a:cs typeface="Calibri"/>
              </a:rPr>
              <a:t>ar</a:t>
            </a:r>
            <a:r>
              <a:rPr dirty="0" smtClean="0" baseline="2482" sz="1650" spc="4">
                <a:latin typeface="Calibri"/>
                <a:cs typeface="Calibri"/>
              </a:rPr>
              <a:t>g</a:t>
            </a:r>
            <a:r>
              <a:rPr dirty="0" smtClean="0" baseline="2482" sz="1650" spc="0">
                <a:latin typeface="Calibri"/>
                <a:cs typeface="Calibri"/>
              </a:rPr>
              <a:t>et</a:t>
            </a:r>
            <a:r>
              <a:rPr dirty="0" smtClean="0" baseline="2482" sz="1650" spc="-14">
                <a:latin typeface="Calibri"/>
                <a:cs typeface="Calibri"/>
              </a:rPr>
              <a:t> </a:t>
            </a:r>
            <a:r>
              <a:rPr dirty="0" smtClean="0" baseline="2482" sz="1650" spc="9">
                <a:latin typeface="Calibri"/>
                <a:cs typeface="Calibri"/>
              </a:rPr>
              <a:t>l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4">
                <a:latin typeface="Calibri"/>
                <a:cs typeface="Calibri"/>
              </a:rPr>
              <a:t>v</a:t>
            </a:r>
            <a:r>
              <a:rPr dirty="0" smtClean="0" baseline="2482" sz="1650" spc="0">
                <a:latin typeface="Calibri"/>
                <a:cs typeface="Calibri"/>
              </a:rPr>
              <a:t>el</a:t>
            </a:r>
            <a:r>
              <a:rPr dirty="0" smtClean="0" baseline="2482" sz="1650" spc="4">
                <a:latin typeface="Calibri"/>
                <a:cs typeface="Calibri"/>
              </a:rPr>
              <a:t> </a:t>
            </a:r>
            <a:r>
              <a:rPr dirty="0" smtClean="0" baseline="2482" sz="1650" spc="4">
                <a:latin typeface="Calibri"/>
                <a:cs typeface="Calibri"/>
              </a:rPr>
              <a:t>m</a:t>
            </a:r>
            <a:r>
              <a:rPr dirty="0" smtClean="0" baseline="2482" sz="1650" spc="-19">
                <a:latin typeface="Calibri"/>
                <a:cs typeface="Calibri"/>
              </a:rPr>
              <a:t>e</a:t>
            </a:r>
            <a:r>
              <a:rPr dirty="0" smtClean="0" baseline="2482" sz="1650" spc="4">
                <a:latin typeface="Calibri"/>
                <a:cs typeface="Calibri"/>
              </a:rPr>
              <a:t>m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0">
                <a:latin typeface="Calibri"/>
                <a:cs typeface="Calibri"/>
              </a:rPr>
              <a:t>ry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9">
                <a:latin typeface="Calibri"/>
                <a:cs typeface="Calibri"/>
              </a:rPr>
              <a:t>l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-9">
                <a:latin typeface="Calibri"/>
                <a:cs typeface="Calibri"/>
              </a:rPr>
              <a:t>c</a:t>
            </a:r>
            <a:r>
              <a:rPr dirty="0" smtClean="0" baseline="2482" sz="1650" spc="0">
                <a:latin typeface="Calibri"/>
                <a:cs typeface="Calibri"/>
              </a:rPr>
              <a:t>a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-4">
                <a:latin typeface="Calibri"/>
                <a:cs typeface="Calibri"/>
              </a:rPr>
              <a:t>n</a:t>
            </a:r>
            <a:r>
              <a:rPr dirty="0" smtClean="0" baseline="2482" sz="1650" spc="0">
                <a:latin typeface="Calibri"/>
                <a:cs typeface="Calibri"/>
              </a:rPr>
              <a:t>s,</a:t>
            </a:r>
            <a:r>
              <a:rPr dirty="0" smtClean="0" baseline="2482" sz="1650" spc="-19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re</a:t>
            </a:r>
            <a:r>
              <a:rPr dirty="0" smtClean="0" baseline="2482" sz="1650" spc="9">
                <a:latin typeface="Calibri"/>
                <a:cs typeface="Calibri"/>
              </a:rPr>
              <a:t>g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-25">
                <a:latin typeface="Calibri"/>
                <a:cs typeface="Calibri"/>
              </a:rPr>
              <a:t>s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0">
                <a:latin typeface="Calibri"/>
                <a:cs typeface="Calibri"/>
              </a:rPr>
              <a:t>ers,</a:t>
            </a:r>
            <a:r>
              <a:rPr dirty="0" smtClean="0" baseline="2482" sz="1650" spc="-19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s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0">
                <a:latin typeface="Calibri"/>
                <a:cs typeface="Calibri"/>
              </a:rPr>
              <a:t>a</a:t>
            </a:r>
            <a:r>
              <a:rPr dirty="0" smtClean="0" baseline="2482" sz="1650" spc="-9">
                <a:latin typeface="Calibri"/>
                <a:cs typeface="Calibri"/>
              </a:rPr>
              <a:t>c</a:t>
            </a:r>
            <a:r>
              <a:rPr dirty="0" smtClean="0" baseline="2482" sz="1650" spc="25">
                <a:latin typeface="Calibri"/>
                <a:cs typeface="Calibri"/>
              </a:rPr>
              <a:t>k</a:t>
            </a:r>
            <a:r>
              <a:rPr dirty="0" smtClean="0" baseline="2482" sz="1650" spc="0">
                <a:latin typeface="Calibri"/>
                <a:cs typeface="Calibri"/>
              </a:rPr>
              <a:t>,</a:t>
            </a:r>
            <a:r>
              <a:rPr dirty="0" smtClean="0" baseline="2482" sz="1650" spc="-19">
                <a:latin typeface="Calibri"/>
                <a:cs typeface="Calibri"/>
              </a:rPr>
              <a:t> 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19">
                <a:latin typeface="Calibri"/>
                <a:cs typeface="Calibri"/>
              </a:rPr>
              <a:t>p</a:t>
            </a:r>
            <a:r>
              <a:rPr dirty="0" smtClean="0" baseline="2482" sz="1650" spc="-9">
                <a:latin typeface="Calibri"/>
                <a:cs typeface="Calibri"/>
              </a:rPr>
              <a:t>c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-4">
                <a:latin typeface="Calibri"/>
                <a:cs typeface="Calibri"/>
              </a:rPr>
              <a:t>d</a:t>
            </a:r>
            <a:r>
              <a:rPr dirty="0" smtClean="0" baseline="2482" sz="1650" spc="0">
                <a:latin typeface="Calibri"/>
                <a:cs typeface="Calibri"/>
              </a:rPr>
              <a:t>es,</a:t>
            </a:r>
            <a:r>
              <a:rPr dirty="0" smtClean="0" baseline="2482" sz="1650" spc="-19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a</a:t>
            </a:r>
            <a:r>
              <a:rPr dirty="0" smtClean="0" baseline="2482" sz="1650" spc="19">
                <a:latin typeface="Calibri"/>
                <a:cs typeface="Calibri"/>
              </a:rPr>
              <a:t>d</a:t>
            </a:r>
            <a:r>
              <a:rPr dirty="0" smtClean="0" baseline="2482" sz="1650" spc="-4">
                <a:latin typeface="Calibri"/>
                <a:cs typeface="Calibri"/>
              </a:rPr>
              <a:t>d</a:t>
            </a:r>
            <a:r>
              <a:rPr dirty="0" smtClean="0" baseline="2482" sz="1650" spc="0">
                <a:latin typeface="Calibri"/>
                <a:cs typeface="Calibri"/>
              </a:rPr>
              <a:t>ress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-4">
                <a:latin typeface="Calibri"/>
                <a:cs typeface="Calibri"/>
              </a:rPr>
              <a:t>n</a:t>
            </a:r>
            <a:r>
              <a:rPr dirty="0" smtClean="0" baseline="2482" sz="1650" spc="0">
                <a:latin typeface="Calibri"/>
                <a:cs typeface="Calibri"/>
              </a:rPr>
              <a:t>g</a:t>
            </a:r>
            <a:endParaRPr sz="1100">
              <a:latin typeface="Calibri"/>
              <a:cs typeface="Calibri"/>
            </a:endParaRPr>
          </a:p>
          <a:p>
            <a:pPr marL="1064387">
              <a:lnSpc>
                <a:spcPct val="101725"/>
              </a:lnSpc>
              <a:spcBef>
                <a:spcPts val="129"/>
              </a:spcBef>
            </a:pP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es,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em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es,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erfa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1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el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et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ap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ry</a:t>
            </a:r>
            <a:r>
              <a:rPr dirty="0" smtClean="0" sz="1100" spc="9">
                <a:latin typeface="Calibri"/>
                <a:cs typeface="Calibri"/>
              </a:rPr>
              <a:t>/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xp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25">
                <a:latin typeface="Calibri"/>
                <a:cs typeface="Calibri"/>
              </a:rPr>
              <a:t>f</a:t>
            </a:r>
            <a:r>
              <a:rPr dirty="0" smtClean="0" sz="1100" spc="0">
                <a:latin typeface="Calibri"/>
                <a:cs typeface="Calibri"/>
              </a:rPr>
              <a:t>eren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/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ress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ap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seq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ert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/</a:t>
            </a:r>
            <a:r>
              <a:rPr dirty="0" smtClean="0" sz="1100" spc="0">
                <a:latin typeface="Calibri"/>
                <a:cs typeface="Calibri"/>
              </a:rPr>
              <a:t>j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p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1064387" marR="971945" indent="-228930">
              <a:lnSpc>
                <a:spcPts val="1342"/>
              </a:lnSpc>
              <a:spcBef>
                <a:spcPts val="190"/>
              </a:spcBef>
              <a:tabLst>
                <a:tab pos="1092200" algn="l"/>
              </a:tabLst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		</a:t>
            </a:r>
            <a:r>
              <a:rPr dirty="0" smtClean="0" sz="1100" spc="-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ayo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aram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es,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ayo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64387" marR="971945">
              <a:lnSpc>
                <a:spcPts val="1342"/>
              </a:lnSpc>
              <a:spcBef>
                <a:spcPts val="217"/>
              </a:spcBef>
              <a:tabLst>
                <a:tab pos="1092200" algn="l"/>
              </a:tabLst>
            </a:pP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frame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ts val="1320"/>
              </a:lnSpc>
              <a:spcBef>
                <a:spcPts val="283"/>
              </a:spcBef>
            </a:pPr>
            <a:r>
              <a:rPr dirty="0" smtClean="0" baseline="2730" sz="1650" spc="0">
                <a:latin typeface="Wingdings"/>
                <a:cs typeface="Wingdings"/>
              </a:rPr>
              <a:t></a:t>
            </a:r>
            <a:r>
              <a:rPr dirty="0" smtClean="0" baseline="2635" sz="1650" spc="0">
                <a:latin typeface="Times New Roman"/>
                <a:cs typeface="Times New Roman"/>
              </a:rPr>
              <a:t>   </a:t>
            </a:r>
            <a:r>
              <a:rPr dirty="0" smtClean="0" baseline="2635" sz="1650" spc="64">
                <a:latin typeface="Times New Roman"/>
                <a:cs typeface="Times New Roman"/>
              </a:rPr>
              <a:t> 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-4">
                <a:latin typeface="Calibri"/>
                <a:cs typeface="Calibri"/>
              </a:rPr>
              <a:t>n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0">
                <a:latin typeface="Calibri"/>
                <a:cs typeface="Calibri"/>
              </a:rPr>
              <a:t>erfa</a:t>
            </a:r>
            <a:r>
              <a:rPr dirty="0" smtClean="0" baseline="2482" sz="1650" spc="-9">
                <a:latin typeface="Calibri"/>
                <a:cs typeface="Calibri"/>
              </a:rPr>
              <a:t>c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-9">
                <a:latin typeface="Calibri"/>
                <a:cs typeface="Calibri"/>
              </a:rPr>
              <a:t>c</a:t>
            </a:r>
            <a:r>
              <a:rPr dirty="0" smtClean="0" baseline="2482" sz="1650" spc="0">
                <a:latin typeface="Calibri"/>
                <a:cs typeface="Calibri"/>
              </a:rPr>
              <a:t>a</a:t>
            </a:r>
            <a:r>
              <a:rPr dirty="0" smtClean="0" baseline="2482" sz="1650" spc="9">
                <a:latin typeface="Calibri"/>
                <a:cs typeface="Calibri"/>
              </a:rPr>
              <a:t>l</a:t>
            </a:r>
            <a:r>
              <a:rPr dirty="0" smtClean="0" baseline="2482" sz="1650" spc="9">
                <a:latin typeface="Calibri"/>
                <a:cs typeface="Calibri"/>
              </a:rPr>
              <a:t>l</a:t>
            </a:r>
            <a:r>
              <a:rPr dirty="0" smtClean="0" baseline="2482" sz="1650" spc="0">
                <a:latin typeface="Calibri"/>
                <a:cs typeface="Calibri"/>
              </a:rPr>
              <a:t>s</a:t>
            </a:r>
            <a:r>
              <a:rPr dirty="0" smtClean="0" baseline="2482" sz="1650" spc="-9">
                <a:latin typeface="Calibri"/>
                <a:cs typeface="Calibri"/>
              </a:rPr>
              <a:t> 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0">
                <a:latin typeface="Calibri"/>
                <a:cs typeface="Calibri"/>
              </a:rPr>
              <a:t>o</a:t>
            </a:r>
            <a:r>
              <a:rPr dirty="0" smtClean="0" baseline="2482" sz="1650" spc="-14">
                <a:latin typeface="Calibri"/>
                <a:cs typeface="Calibri"/>
              </a:rPr>
              <a:t> </a:t>
            </a:r>
            <a:r>
              <a:rPr dirty="0" smtClean="0" baseline="2482" sz="1650" spc="9">
                <a:latin typeface="Calibri"/>
                <a:cs typeface="Calibri"/>
              </a:rPr>
              <a:t>l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-4">
                <a:latin typeface="Calibri"/>
                <a:cs typeface="Calibri"/>
              </a:rPr>
              <a:t>b</a:t>
            </a:r>
            <a:r>
              <a:rPr dirty="0" smtClean="0" baseline="2482" sz="1650" spc="0">
                <a:latin typeface="Calibri"/>
                <a:cs typeface="Calibri"/>
              </a:rPr>
              <a:t>ra</a:t>
            </a:r>
            <a:r>
              <a:rPr dirty="0" smtClean="0" baseline="2482" sz="1650" spc="-4">
                <a:latin typeface="Calibri"/>
                <a:cs typeface="Calibri"/>
              </a:rPr>
              <a:t>r</a:t>
            </a:r>
            <a:r>
              <a:rPr dirty="0" smtClean="0" baseline="2482" sz="1650" spc="4">
                <a:latin typeface="Calibri"/>
                <a:cs typeface="Calibri"/>
              </a:rPr>
              <a:t>y</a:t>
            </a:r>
            <a:r>
              <a:rPr dirty="0" smtClean="0" baseline="2482" sz="1650" spc="0">
                <a:latin typeface="Calibri"/>
                <a:cs typeface="Calibri"/>
              </a:rPr>
              <a:t>,</a:t>
            </a:r>
            <a:r>
              <a:rPr dirty="0" smtClean="0" baseline="2482" sz="1650" spc="-19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r</a:t>
            </a:r>
            <a:r>
              <a:rPr dirty="0" smtClean="0" baseline="2482" sz="1650" spc="-4">
                <a:latin typeface="Calibri"/>
                <a:cs typeface="Calibri"/>
              </a:rPr>
              <a:t>u</a:t>
            </a:r>
            <a:r>
              <a:rPr dirty="0" smtClean="0" baseline="2482" sz="1650" spc="-4">
                <a:latin typeface="Calibri"/>
                <a:cs typeface="Calibri"/>
              </a:rPr>
              <a:t>n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4">
                <a:latin typeface="Calibri"/>
                <a:cs typeface="Calibri"/>
              </a:rPr>
              <a:t>m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s</a:t>
            </a:r>
            <a:r>
              <a:rPr dirty="0" smtClean="0" baseline="2482" sz="1650" spc="4">
                <a:latin typeface="Calibri"/>
                <a:cs typeface="Calibri"/>
              </a:rPr>
              <a:t>y</a:t>
            </a:r>
            <a:r>
              <a:rPr dirty="0" smtClean="0" baseline="2482" sz="1650" spc="0">
                <a:latin typeface="Calibri"/>
                <a:cs typeface="Calibri"/>
              </a:rPr>
              <a:t>s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4">
                <a:latin typeface="Calibri"/>
                <a:cs typeface="Calibri"/>
              </a:rPr>
              <a:t>m</a:t>
            </a:r>
            <a:r>
              <a:rPr dirty="0" smtClean="0" baseline="2482" sz="1650" spc="0">
                <a:latin typeface="Calibri"/>
                <a:cs typeface="Calibri"/>
              </a:rPr>
              <a:t>,</a:t>
            </a:r>
            <a:r>
              <a:rPr dirty="0" smtClean="0" baseline="2482" sz="1650" spc="-19">
                <a:latin typeface="Calibri"/>
                <a:cs typeface="Calibri"/>
              </a:rPr>
              <a:t> 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-4">
                <a:latin typeface="Calibri"/>
                <a:cs typeface="Calibri"/>
              </a:rPr>
              <a:t>p</a:t>
            </a:r>
            <a:r>
              <a:rPr dirty="0" smtClean="0" baseline="2482" sz="1650" spc="0">
                <a:latin typeface="Calibri"/>
                <a:cs typeface="Calibri"/>
              </a:rPr>
              <a:t>era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-4">
                <a:latin typeface="Calibri"/>
                <a:cs typeface="Calibri"/>
              </a:rPr>
              <a:t>n</a:t>
            </a:r>
            <a:r>
              <a:rPr dirty="0" smtClean="0" baseline="2482" sz="1650" spc="0">
                <a:latin typeface="Calibri"/>
                <a:cs typeface="Calibri"/>
              </a:rPr>
              <a:t>g</a:t>
            </a:r>
            <a:r>
              <a:rPr dirty="0" smtClean="0" baseline="2482" sz="1650" spc="0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s</a:t>
            </a:r>
            <a:r>
              <a:rPr dirty="0" smtClean="0" baseline="2482" sz="1650" spc="4">
                <a:latin typeface="Calibri"/>
                <a:cs typeface="Calibri"/>
              </a:rPr>
              <a:t>y</a:t>
            </a:r>
            <a:r>
              <a:rPr dirty="0" smtClean="0" baseline="2482" sz="1650" spc="0">
                <a:latin typeface="Calibri"/>
                <a:cs typeface="Calibri"/>
              </a:rPr>
              <a:t>s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4">
                <a:latin typeface="Calibri"/>
                <a:cs typeface="Calibri"/>
              </a:rPr>
              <a:t>m</a:t>
            </a:r>
            <a:r>
              <a:rPr dirty="0" smtClean="0" baseline="2482" sz="1650" spc="0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606856" marR="589070" algn="just">
              <a:lnSpc>
                <a:spcPts val="1342"/>
              </a:lnSpc>
              <a:spcBef>
                <a:spcPts val="1519"/>
              </a:spcBef>
            </a:pPr>
            <a:r>
              <a:rPr dirty="0" smtClean="0" sz="1100" spc="0">
                <a:latin typeface="Calibri"/>
                <a:cs typeface="Calibri"/>
              </a:rPr>
              <a:t>By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ery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el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9070" algn="just">
              <a:lnSpc>
                <a:spcPts val="1342"/>
              </a:lnSpc>
              <a:spcBef>
                <a:spcPts val="206"/>
              </a:spcBef>
            </a:pP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el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e)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9070" algn="just">
              <a:lnSpc>
                <a:spcPts val="1342"/>
              </a:lnSpc>
              <a:spcBef>
                <a:spcPts val="206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sh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sfy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2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es: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609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asy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e,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asy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et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e.</a:t>
            </a:r>
            <a:endParaRPr sz="1100">
              <a:latin typeface="Calibri"/>
              <a:cs typeface="Calibri"/>
            </a:endParaRPr>
          </a:p>
          <a:p>
            <a:pPr marL="606856" marR="589824" algn="just">
              <a:lnSpc>
                <a:spcPts val="1342"/>
              </a:lnSpc>
              <a:spcBef>
                <a:spcPts val="1612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ers,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ress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&amp;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asses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es,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9824" algn="just">
              <a:lnSpc>
                <a:spcPts val="1342"/>
              </a:lnSpc>
              <a:spcBef>
                <a:spcPts val="193"/>
              </a:spcBef>
            </a:pP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ers,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ap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er.</a:t>
            </a:r>
            <a:endParaRPr sz="1100">
              <a:latin typeface="Calibri"/>
              <a:cs typeface="Calibri"/>
            </a:endParaRPr>
          </a:p>
          <a:p>
            <a:pPr marL="606856" marR="1488443" algn="just">
              <a:lnSpc>
                <a:spcPct val="101725"/>
              </a:lnSpc>
              <a:spcBef>
                <a:spcPts val="1609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ese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aken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58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9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1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ebr</a:t>
            </a:r>
            <a:r>
              <a:rPr dirty="0" smtClean="0" sz="1100" spc="-4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/</a:t>
            </a:r>
            <a:r>
              <a:rPr dirty="0" smtClean="0" sz="1100" spc="-25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29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ke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1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58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0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0</a:t>
            </a:r>
            <a:endParaRPr sz="1100">
              <a:latin typeface="Calibri"/>
              <a:cs typeface="Calibri"/>
            </a:endParaRPr>
          </a:p>
          <a:p>
            <a:pPr marL="1292987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0">
                <a:latin typeface="Calibri"/>
                <a:cs typeface="Calibri"/>
              </a:rPr>
              <a:t>    </a:t>
            </a:r>
            <a:r>
              <a:rPr dirty="0" smtClean="0" sz="1100" spc="21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ased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2560955" y="5762244"/>
            <a:ext cx="2447924" cy="111442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2265680" y="7471790"/>
            <a:ext cx="1476374" cy="1638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3770629" y="7833740"/>
            <a:ext cx="266700" cy="12763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/>
          <p:nvPr/>
        </p:nvSpPr>
        <p:spPr>
          <a:xfrm>
            <a:off x="4056379" y="8090915"/>
            <a:ext cx="1247775" cy="10191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36"/>
              </a:spcBef>
            </a:pPr>
            <a:endParaRPr sz="750"/>
          </a:p>
          <a:p>
            <a:pPr marL="835456">
              <a:lnSpc>
                <a:spcPct val="101725"/>
              </a:lnSpc>
              <a:spcBef>
                <a:spcPts val="400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rs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x</a:t>
            </a:r>
            <a:r>
              <a:rPr dirty="0" smtClean="0" sz="1100" spc="4">
                <a:latin typeface="Calibri"/>
                <a:cs typeface="Calibri"/>
              </a:rPr>
              <a:t>+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+x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wa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?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1292987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0">
                <a:latin typeface="Calibri"/>
                <a:cs typeface="Calibri"/>
              </a:rPr>
              <a:t>    </a:t>
            </a:r>
            <a:r>
              <a:rPr dirty="0" smtClean="0" sz="1100" spc="21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ress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1292987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0">
                <a:latin typeface="Calibri"/>
                <a:cs typeface="Calibri"/>
              </a:rPr>
              <a:t>    </a:t>
            </a:r>
            <a:r>
              <a:rPr dirty="0" smtClean="0" sz="1100" spc="21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1292987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0">
                <a:latin typeface="Calibri"/>
                <a:cs typeface="Calibri"/>
              </a:rPr>
              <a:t>    </a:t>
            </a:r>
            <a:r>
              <a:rPr dirty="0" smtClean="0" sz="1100" spc="218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34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606856" marR="3472885" algn="just">
              <a:lnSpc>
                <a:spcPct val="101725"/>
              </a:lnSpc>
              <a:spcBef>
                <a:spcPts val="4537"/>
              </a:spcBef>
            </a:pPr>
            <a:r>
              <a:rPr dirty="0" smtClean="0" sz="1100" spc="4" b="1">
                <a:latin typeface="Calibri"/>
                <a:cs typeface="Calibri"/>
              </a:rPr>
              <a:t>S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f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d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14" b="1">
                <a:latin typeface="Calibri"/>
                <a:cs typeface="Calibri"/>
              </a:rPr>
              <a:t>f</a:t>
            </a:r>
            <a:r>
              <a:rPr dirty="0" smtClean="0" sz="1100" spc="9" b="1">
                <a:latin typeface="Calibri"/>
                <a:cs typeface="Calibri"/>
              </a:rPr>
              <a:t>f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4" b="1">
                <a:latin typeface="Calibri"/>
                <a:cs typeface="Calibri"/>
              </a:rPr>
              <a:t>z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14" b="1">
                <a:latin typeface="Calibri"/>
                <a:cs typeface="Calibri"/>
              </a:rPr>
              <a:t>h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4" b="1">
                <a:latin typeface="Calibri"/>
                <a:cs typeface="Calibri"/>
              </a:rPr>
              <a:t>d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606856" marR="2557169" algn="just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-9">
                <a:latin typeface="Calibri"/>
                <a:cs typeface="Calibri"/>
              </a:rPr>
              <a:t>1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5</a:t>
            </a:r>
            <a:r>
              <a:rPr dirty="0" smtClean="0" sz="1100" spc="0">
                <a:latin typeface="Calibri"/>
                <a:cs typeface="Calibri"/>
              </a:rPr>
              <a:t>+7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1</a:t>
            </a:r>
            <a:r>
              <a:rPr dirty="0" smtClean="0" sz="1100" spc="0">
                <a:latin typeface="Calibri"/>
                <a:cs typeface="Calibri"/>
              </a:rPr>
              <a:t>2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*0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=0</a:t>
            </a:r>
            <a:endParaRPr sz="1100">
              <a:latin typeface="Calibri"/>
              <a:cs typeface="Calibri"/>
            </a:endParaRPr>
          </a:p>
          <a:p>
            <a:pPr marL="606856" marR="4525954">
              <a:lnSpc>
                <a:spcPts val="1342"/>
              </a:lnSpc>
              <a:spcBef>
                <a:spcPts val="215"/>
              </a:spcBef>
            </a:pPr>
            <a:r>
              <a:rPr dirty="0" smtClean="0" sz="1100" spc="-9">
                <a:latin typeface="Calibri"/>
                <a:cs typeface="Calibri"/>
              </a:rPr>
              <a:t>2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ead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4525954">
              <a:lnSpc>
                <a:spcPts val="1342"/>
              </a:lnSpc>
              <a:spcBef>
                <a:spcPts val="193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(fa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se)</a:t>
            </a:r>
            <a:endParaRPr sz="1100">
              <a:latin typeface="Calibri"/>
              <a:cs typeface="Calibri"/>
            </a:endParaRPr>
          </a:p>
          <a:p>
            <a:pPr marL="606856" marR="6007966" algn="just">
              <a:lnSpc>
                <a:spcPct val="101725"/>
              </a:lnSpc>
              <a:spcBef>
                <a:spcPts val="193"/>
              </a:spcBef>
            </a:pP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1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606856" marR="6090177" algn="just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endParaRPr sz="1100">
              <a:latin typeface="Calibri"/>
              <a:cs typeface="Calibri"/>
            </a:endParaRPr>
          </a:p>
          <a:p>
            <a:pPr marL="606856" marR="6012515" algn="just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2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606856" marR="5729155" algn="just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2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606856" marR="686910" algn="just">
              <a:lnSpc>
                <a:spcPts val="1342"/>
              </a:lnSpc>
              <a:spcBef>
                <a:spcPts val="215"/>
              </a:spcBef>
            </a:pPr>
            <a:r>
              <a:rPr dirty="0" smtClean="0" sz="1100" spc="-9">
                <a:latin typeface="Calibri"/>
                <a:cs typeface="Calibri"/>
              </a:rPr>
              <a:t>3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epen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ent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akes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w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686910" algn="just">
              <a:lnSpc>
                <a:spcPts val="1342"/>
              </a:lnSpc>
              <a:spcBef>
                <a:spcPts val="193"/>
              </a:spcBef>
            </a:pPr>
            <a:r>
              <a:rPr dirty="0" smtClean="0" sz="1100" spc="0">
                <a:latin typeface="Calibri"/>
                <a:cs typeface="Calibri"/>
              </a:rPr>
              <a:t>asse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y</a:t>
            </a:r>
            <a:r>
              <a:rPr dirty="0" smtClean="0" sz="1100" spc="-25">
                <a:latin typeface="Calibri"/>
                <a:cs typeface="Calibri"/>
              </a:rPr>
              <a:t>-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ke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seq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e),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em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686910" algn="just">
              <a:lnSpc>
                <a:spcPts val="1342"/>
              </a:lnSpc>
              <a:spcBef>
                <a:spcPts val="193"/>
              </a:spcBef>
            </a:pPr>
            <a:r>
              <a:rPr dirty="0" smtClean="0" sz="1100" spc="0">
                <a:latin typeface="Calibri"/>
                <a:cs typeface="Calibri"/>
              </a:rPr>
              <a:t>fas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(us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sh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er)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seq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29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e.</a:t>
            </a:r>
            <a:endParaRPr sz="1100">
              <a:latin typeface="Calibri"/>
              <a:cs typeface="Calibri"/>
            </a:endParaRPr>
          </a:p>
          <a:p>
            <a:pPr marL="606856" marR="4478424" algn="just">
              <a:lnSpc>
                <a:spcPct val="101725"/>
              </a:lnSpc>
              <a:spcBef>
                <a:spcPts val="213"/>
              </a:spcBef>
            </a:pPr>
            <a:r>
              <a:rPr dirty="0" smtClean="0" sz="1100" spc="-9">
                <a:latin typeface="Calibri"/>
                <a:cs typeface="Calibri"/>
              </a:rPr>
              <a:t>4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4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606856" marR="621231">
              <a:lnSpc>
                <a:spcPts val="1342"/>
              </a:lnSpc>
              <a:spcBef>
                <a:spcPts val="195"/>
              </a:spcBef>
            </a:pPr>
            <a:r>
              <a:rPr dirty="0" smtClean="0" sz="1100" spc="-9">
                <a:latin typeface="Calibri"/>
                <a:cs typeface="Calibri"/>
              </a:rPr>
              <a:t>5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1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ren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ens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25">
                <a:latin typeface="Calibri"/>
                <a:cs typeface="Calibri"/>
              </a:rPr>
              <a:t>r</a:t>
            </a:r>
            <a:r>
              <a:rPr dirty="0" smtClean="0" sz="1100" spc="1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eaper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ke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4">
                <a:latin typeface="Calibri"/>
                <a:cs typeface="Calibri"/>
              </a:rPr>
              <a:t>(</a:t>
            </a:r>
            <a:r>
              <a:rPr dirty="0" smtClean="0" sz="1100" spc="0">
                <a:latin typeface="Calibri"/>
                <a:cs typeface="Calibri"/>
              </a:rPr>
              <a:t>x</a:t>
            </a:r>
            <a:r>
              <a:rPr dirty="0" smtClean="0" sz="1100" spc="-9">
                <a:latin typeface="Calibri"/>
                <a:cs typeface="Calibri"/>
              </a:rPr>
              <a:t>,</a:t>
            </a:r>
            <a:r>
              <a:rPr dirty="0" smtClean="0" sz="1100" spc="-9">
                <a:latin typeface="Calibri"/>
                <a:cs typeface="Calibri"/>
              </a:rPr>
              <a:t>2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621231">
              <a:lnSpc>
                <a:spcPts val="1342"/>
              </a:lnSpc>
              <a:spcBef>
                <a:spcPts val="193"/>
              </a:spcBef>
            </a:pPr>
            <a:r>
              <a:rPr dirty="0" smtClean="0" sz="1100" spc="0">
                <a:latin typeface="Calibri"/>
                <a:cs typeface="Calibri"/>
              </a:rPr>
              <a:t>x*x</a:t>
            </a:r>
            <a:endParaRPr sz="1100">
              <a:latin typeface="Calibri"/>
              <a:cs typeface="Calibri"/>
            </a:endParaRPr>
          </a:p>
          <a:p>
            <a:pPr marL="606856" marR="658046" algn="just">
              <a:lnSpc>
                <a:spcPct val="101725"/>
              </a:lnSpc>
              <a:spcBef>
                <a:spcPts val="213"/>
              </a:spcBef>
            </a:pPr>
            <a:r>
              <a:rPr dirty="0" smtClean="0" sz="1100" spc="-9">
                <a:latin typeface="Calibri"/>
                <a:cs typeface="Calibri"/>
              </a:rPr>
              <a:t>6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b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ress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19">
                <a:latin typeface="Calibri"/>
                <a:cs typeface="Calibri"/>
              </a:rPr>
              <a:t>k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*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19">
                <a:latin typeface="Calibri"/>
                <a:cs typeface="Calibri"/>
              </a:rPr>
              <a:t>f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*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*d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p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*</a:t>
            </a:r>
            <a:r>
              <a:rPr dirty="0" smtClean="0" sz="1100" spc="14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a=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f=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*d</a:t>
            </a:r>
            <a:endParaRPr sz="1100">
              <a:latin typeface="Calibri"/>
              <a:cs typeface="Calibri"/>
            </a:endParaRPr>
          </a:p>
          <a:p>
            <a:pPr marL="606856" marR="4478147" algn="just">
              <a:lnSpc>
                <a:spcPct val="101725"/>
              </a:lnSpc>
              <a:spcBef>
                <a:spcPts val="3205"/>
              </a:spcBef>
            </a:pPr>
            <a:r>
              <a:rPr dirty="0" smtClean="0" sz="1200" spc="9" i="1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dirty="0" smtClean="0" sz="1200" spc="0" i="1">
                <a:solidFill>
                  <a:srgbClr val="FF0000"/>
                </a:solidFill>
                <a:latin typeface="Calibri"/>
                <a:cs typeface="Calibri"/>
              </a:rPr>
              <a:t>er</a:t>
            </a:r>
            <a:r>
              <a:rPr dirty="0" smtClean="0" sz="1200" spc="-14" i="1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dirty="0" smtClean="0" sz="1200" spc="0" i="1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dirty="0" smtClean="0" sz="1200" spc="9" i="1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dirty="0" smtClean="0" sz="1200" spc="-9" i="1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dirty="0" smtClean="0" sz="1200" spc="0" i="1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dirty="0" smtClean="0" sz="1200" spc="-4" i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dirty="0" smtClean="0" sz="1200" spc="-14" i="1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dirty="0" smtClean="0" sz="1200" spc="0" i="1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dirty="0" smtClean="0" sz="1200" spc="-4" i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dirty="0" smtClean="0" sz="1200" spc="0" i="1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dirty="0" smtClean="0" sz="1200" spc="9" i="1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dirty="0" smtClean="0" sz="1200" spc="0" i="1">
                <a:solidFill>
                  <a:srgbClr val="FF0000"/>
                </a:solidFill>
                <a:latin typeface="Calibri"/>
                <a:cs typeface="Calibri"/>
              </a:rPr>
              <a:t>er</a:t>
            </a:r>
            <a:r>
              <a:rPr dirty="0" smtClean="0" sz="1200" spc="-14" i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dirty="0" smtClean="0" sz="1200" spc="-9" i="1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dirty="0" smtClean="0" sz="1200" spc="0" i="1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933450" y="2838449"/>
            <a:ext cx="5600700" cy="2457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37"/>
              </a:spcBef>
            </a:pPr>
            <a:endParaRPr sz="750"/>
          </a:p>
          <a:p>
            <a:pPr marL="606856">
              <a:lnSpc>
                <a:spcPct val="101725"/>
              </a:lnSpc>
              <a:spcBef>
                <a:spcPts val="4000"/>
              </a:spcBef>
            </a:pPr>
            <a:r>
              <a:rPr dirty="0" smtClean="0" sz="1200" spc="-9" b="1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dirty="0" smtClean="0" sz="1200" spc="0" b="1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dirty="0" smtClean="0" sz="1200" spc="4" b="1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dirty="0" smtClean="0" sz="1200" spc="0" b="1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dirty="0" smtClean="0" sz="1200" spc="-9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mtClean="0" sz="1200" spc="0" b="1">
                <a:solidFill>
                  <a:srgbClr val="FF0000"/>
                </a:solidFill>
                <a:latin typeface="Calibri"/>
                <a:cs typeface="Calibri"/>
              </a:rPr>
              <a:t>Gene</a:t>
            </a:r>
            <a:r>
              <a:rPr dirty="0" smtClean="0" sz="1200" spc="4" b="1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dirty="0" smtClean="0" sz="1200" spc="4" b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mtClean="0" sz="1200" spc="-9" b="1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dirty="0" smtClean="0" sz="1200" spc="-4" b="1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 smtClean="0" sz="1200" spc="0" b="1">
                <a:solidFill>
                  <a:srgbClr val="FF0000"/>
                </a:solidFill>
                <a:latin typeface="Calibri"/>
                <a:cs typeface="Calibri"/>
              </a:rPr>
              <a:t>on</a:t>
            </a:r>
            <a:endParaRPr sz="12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630"/>
              </a:spcBef>
            </a:pP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x,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0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M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VZ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x</a:t>
            </a:r>
            <a:r>
              <a:rPr dirty="0" smtClean="0" sz="1100" spc="-9">
                <a:latin typeface="Calibri"/>
                <a:cs typeface="Calibri"/>
              </a:rPr>
              <a:t>,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x</a:t>
            </a:r>
            <a:endParaRPr sz="1100">
              <a:latin typeface="Calibri"/>
              <a:cs typeface="Calibri"/>
            </a:endParaRPr>
          </a:p>
          <a:p>
            <a:pPr marL="606856" marR="765576">
              <a:lnSpc>
                <a:spcPts val="1342"/>
              </a:lnSpc>
              <a:spcBef>
                <a:spcPts val="1732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ear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2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fferent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2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fferent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765576">
              <a:lnSpc>
                <a:spcPts val="1342"/>
              </a:lnSpc>
              <a:spcBef>
                <a:spcPts val="205"/>
              </a:spcBef>
            </a:pP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ree</a:t>
            </a:r>
            <a:r>
              <a:rPr dirty="0" smtClean="0" sz="1100" spc="4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away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25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765576">
              <a:lnSpc>
                <a:spcPts val="1342"/>
              </a:lnSpc>
              <a:spcBef>
                <a:spcPts val="205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resu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609"/>
              </a:spcBef>
            </a:pP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802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et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25">
                <a:latin typeface="Calibri"/>
                <a:cs typeface="Calibri"/>
              </a:rPr>
              <a:t>(</a:t>
            </a:r>
            <a:r>
              <a:rPr dirty="0" smtClean="0" sz="1100" spc="-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spe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),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Ba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-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spe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req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er,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ay,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9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25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req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red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ress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ry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(has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s)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rep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ery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refers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rep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whene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req</a:t>
            </a:r>
            <a:r>
              <a:rPr dirty="0" smtClean="0" sz="1100" spc="-29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red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referred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9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606856" marR="581720" algn="just">
              <a:lnSpc>
                <a:spcPts val="1342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s,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ay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ed.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whe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720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3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3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4">
                <a:latin typeface="Calibri"/>
                <a:cs typeface="Calibri"/>
              </a:rPr>
              <a:t>/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er,</a:t>
            </a:r>
            <a:r>
              <a:rPr dirty="0" smtClean="0" sz="1100" spc="12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3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5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e,</a:t>
            </a:r>
            <a:r>
              <a:rPr dirty="0" smtClean="0" sz="1100" spc="123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e,</a:t>
            </a:r>
            <a:r>
              <a:rPr dirty="0" smtClean="0" sz="1100" spc="14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e,</a:t>
            </a:r>
            <a:r>
              <a:rPr dirty="0" smtClean="0" sz="1100" spc="148">
                <a:latin typeface="Calibri"/>
                <a:cs typeface="Calibri"/>
              </a:rPr>
              <a:t> </a:t>
            </a:r>
            <a:r>
              <a:rPr dirty="0" smtClean="0" sz="1100" spc="25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12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12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5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15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14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3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kn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wn</a:t>
            </a:r>
            <a:r>
              <a:rPr dirty="0" smtClean="0" sz="1100" spc="15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4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720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ases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er,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1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5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awa</a:t>
            </a:r>
            <a:r>
              <a:rPr dirty="0" smtClean="0" sz="1100" spc="-19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720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red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w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ere.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9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Sy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720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e.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2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29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&amp;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720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ed.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720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sed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957376" y="1661414"/>
            <a:ext cx="5650103" cy="3451605"/>
          </a:xfrm>
          <a:custGeom>
            <a:avLst/>
            <a:gdLst/>
            <a:ahLst/>
            <a:cxnLst/>
            <a:rect l="l" t="t" r="r" b="b"/>
            <a:pathLst>
              <a:path w="5650103" h="3451605">
                <a:moveTo>
                  <a:pt x="0" y="3451605"/>
                </a:moveTo>
                <a:lnTo>
                  <a:pt x="5650103" y="3451605"/>
                </a:lnTo>
                <a:lnTo>
                  <a:pt x="5650103" y="0"/>
                </a:lnTo>
                <a:lnTo>
                  <a:pt x="0" y="0"/>
                </a:lnTo>
                <a:lnTo>
                  <a:pt x="0" y="3451605"/>
                </a:lnTo>
                <a:close/>
              </a:path>
            </a:pathLst>
          </a:custGeom>
          <a:solidFill>
            <a:srgbClr val="D5EEE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955675" y="1662176"/>
            <a:ext cx="5648325" cy="34480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800"/>
              </a:lnSpc>
              <a:spcBef>
                <a:spcPts val="10"/>
              </a:spcBef>
            </a:pPr>
            <a:endParaRPr sz="800"/>
          </a:p>
          <a:p>
            <a:pPr marL="606856" marR="4923121" algn="just">
              <a:lnSpc>
                <a:spcPct val="101725"/>
              </a:lnSpc>
              <a:spcBef>
                <a:spcPts val="4000"/>
              </a:spcBef>
            </a:pPr>
            <a:r>
              <a:rPr dirty="0" smtClean="0" sz="1100" spc="0" b="1">
                <a:latin typeface="Calibri"/>
                <a:cs typeface="Calibri"/>
              </a:rPr>
              <a:t>F</a:t>
            </a:r>
            <a:r>
              <a:rPr dirty="0" smtClean="0" sz="1100" spc="-9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l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25" b="1">
                <a:latin typeface="Calibri"/>
                <a:cs typeface="Calibri"/>
              </a:rPr>
              <a:t>t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606856" marR="659591" algn="just">
              <a:lnSpc>
                <a:spcPts val="1342"/>
              </a:lnSpc>
              <a:spcBef>
                <a:spcPts val="36035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'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u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25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659591" algn="just">
              <a:lnSpc>
                <a:spcPts val="1342"/>
              </a:lnSpc>
              <a:spcBef>
                <a:spcPts val="205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Sy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es,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asses,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red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659591" algn="just">
              <a:lnSpc>
                <a:spcPts val="1342"/>
              </a:lnSpc>
              <a:spcBef>
                <a:spcPts val="205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4862385" algn="just">
              <a:lnSpc>
                <a:spcPct val="101725"/>
              </a:lnSpc>
              <a:spcBef>
                <a:spcPts val="1587"/>
              </a:spcBef>
            </a:pP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9" b="1">
                <a:latin typeface="Calibri"/>
                <a:cs typeface="Calibri"/>
              </a:rPr>
              <a:t>d</a:t>
            </a:r>
            <a:r>
              <a:rPr dirty="0" smtClean="0" sz="1100" spc="4" b="1">
                <a:latin typeface="Calibri"/>
                <a:cs typeface="Calibri"/>
              </a:rPr>
              <a:t>v</a:t>
            </a:r>
            <a:r>
              <a:rPr dirty="0" smtClean="0" sz="1100" spc="-14" b="1">
                <a:latin typeface="Calibri"/>
                <a:cs typeface="Calibri"/>
              </a:rPr>
              <a:t>a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14" b="1">
                <a:latin typeface="Calibri"/>
                <a:cs typeface="Calibri"/>
              </a:rPr>
              <a:t>a</a:t>
            </a:r>
            <a:r>
              <a:rPr dirty="0" smtClean="0" sz="1100" spc="4" b="1">
                <a:latin typeface="Calibri"/>
                <a:cs typeface="Calibri"/>
              </a:rPr>
              <a:t>g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f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4" b="1">
                <a:latin typeface="Calibri"/>
                <a:cs typeface="Calibri"/>
              </a:rPr>
              <a:t>d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l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609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kn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25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-Syn</a:t>
            </a:r>
            <a:r>
              <a:rPr dirty="0" smtClean="0" sz="1100" spc="-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1292987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ourier New"/>
                <a:cs typeface="Courier New"/>
              </a:rPr>
              <a:t>o</a:t>
            </a:r>
            <a:r>
              <a:rPr dirty="0" smtClean="0" sz="1100" spc="475">
                <a:latin typeface="Courier New"/>
                <a:cs typeface="Courier New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kn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ases</a:t>
            </a:r>
            <a:endParaRPr sz="1100">
              <a:latin typeface="Calibri"/>
              <a:cs typeface="Calibri"/>
            </a:endParaRPr>
          </a:p>
          <a:p>
            <a:pPr marL="1292987">
              <a:lnSpc>
                <a:spcPct val="101725"/>
              </a:lnSpc>
              <a:spcBef>
                <a:spcPts val="180"/>
              </a:spcBef>
            </a:pPr>
            <a:r>
              <a:rPr dirty="0" smtClean="0" sz="1100" spc="0">
                <a:latin typeface="Courier New"/>
                <a:cs typeface="Courier New"/>
              </a:rPr>
              <a:t>o</a:t>
            </a:r>
            <a:r>
              <a:rPr dirty="0" smtClean="0" sz="1100" spc="475">
                <a:latin typeface="Courier New"/>
                <a:cs typeface="Courier New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Ba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kn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ases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6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606856" marR="4409585" algn="just">
              <a:lnSpc>
                <a:spcPct val="101725"/>
              </a:lnSpc>
              <a:spcBef>
                <a:spcPts val="1610"/>
              </a:spcBef>
            </a:pPr>
            <a:r>
              <a:rPr dirty="0" smtClean="0" sz="1200" spc="4" b="1">
                <a:latin typeface="Calibri"/>
                <a:cs typeface="Calibri"/>
              </a:rPr>
              <a:t>T</a:t>
            </a:r>
            <a:r>
              <a:rPr dirty="0" smtClean="0" sz="1200" spc="4" b="1">
                <a:latin typeface="Calibri"/>
                <a:cs typeface="Calibri"/>
              </a:rPr>
              <a:t>h</a:t>
            </a:r>
            <a:r>
              <a:rPr dirty="0" smtClean="0" sz="1200" spc="0" b="1">
                <a:latin typeface="Calibri"/>
                <a:cs typeface="Calibri"/>
              </a:rPr>
              <a:t>e</a:t>
            </a:r>
            <a:r>
              <a:rPr dirty="0" smtClean="0" sz="1200" spc="-9" b="1">
                <a:latin typeface="Calibri"/>
                <a:cs typeface="Calibri"/>
              </a:rPr>
              <a:t> </a:t>
            </a:r>
            <a:r>
              <a:rPr dirty="0" smtClean="0" sz="1200" spc="-4" b="1">
                <a:latin typeface="Calibri"/>
                <a:cs typeface="Calibri"/>
              </a:rPr>
              <a:t>A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-4" b="1">
                <a:latin typeface="Calibri"/>
                <a:cs typeface="Calibri"/>
              </a:rPr>
              <a:t>l</a:t>
            </a:r>
            <a:r>
              <a:rPr dirty="0" smtClean="0" sz="1200" spc="4" b="1">
                <a:latin typeface="Calibri"/>
                <a:cs typeface="Calibri"/>
              </a:rPr>
              <a:t>y</a:t>
            </a:r>
            <a:r>
              <a:rPr dirty="0" smtClean="0" sz="1200" spc="0" b="1">
                <a:latin typeface="Calibri"/>
                <a:cs typeface="Calibri"/>
              </a:rPr>
              <a:t>s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9" b="1">
                <a:latin typeface="Calibri"/>
                <a:cs typeface="Calibri"/>
              </a:rPr>
              <a:t>s</a:t>
            </a:r>
            <a:r>
              <a:rPr dirty="0" smtClean="0" sz="1200" spc="-4" b="1">
                <a:latin typeface="Calibri"/>
                <a:cs typeface="Calibri"/>
              </a:rPr>
              <a:t>-</a:t>
            </a:r>
            <a:r>
              <a:rPr dirty="0" smtClean="0" sz="1200" spc="9" b="1">
                <a:latin typeface="Calibri"/>
                <a:cs typeface="Calibri"/>
              </a:rPr>
              <a:t>S</a:t>
            </a:r>
            <a:r>
              <a:rPr dirty="0" smtClean="0" sz="1200" spc="4" b="1">
                <a:latin typeface="Calibri"/>
                <a:cs typeface="Calibri"/>
              </a:rPr>
              <a:t>y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4" b="1">
                <a:latin typeface="Calibri"/>
                <a:cs typeface="Calibri"/>
              </a:rPr>
              <a:t>h</a:t>
            </a:r>
            <a:r>
              <a:rPr dirty="0" smtClean="0" sz="1200" spc="-4" b="1">
                <a:latin typeface="Calibri"/>
                <a:cs typeface="Calibri"/>
              </a:rPr>
              <a:t>e</a:t>
            </a:r>
            <a:r>
              <a:rPr dirty="0" smtClean="0" sz="1200" spc="0" b="1">
                <a:latin typeface="Calibri"/>
                <a:cs typeface="Calibri"/>
              </a:rPr>
              <a:t>s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0" b="1">
                <a:latin typeface="Calibri"/>
                <a:cs typeface="Calibri"/>
              </a:rPr>
              <a:t>s</a:t>
            </a:r>
            <a:r>
              <a:rPr dirty="0" smtClean="0" sz="1200" spc="-4" b="1">
                <a:latin typeface="Calibri"/>
                <a:cs typeface="Calibri"/>
              </a:rPr>
              <a:t> </a:t>
            </a:r>
            <a:r>
              <a:rPr dirty="0" smtClean="0" sz="1200" spc="4" b="1">
                <a:latin typeface="Calibri"/>
                <a:cs typeface="Calibri"/>
              </a:rPr>
              <a:t>m</a:t>
            </a:r>
            <a:r>
              <a:rPr dirty="0" smtClean="0" sz="1200" spc="0" b="1">
                <a:latin typeface="Calibri"/>
                <a:cs typeface="Calibri"/>
              </a:rPr>
              <a:t>o</a:t>
            </a:r>
            <a:r>
              <a:rPr dirty="0" smtClean="0" sz="1200" spc="4" b="1">
                <a:latin typeface="Calibri"/>
                <a:cs typeface="Calibri"/>
              </a:rPr>
              <a:t>d</a:t>
            </a:r>
            <a:r>
              <a:rPr dirty="0" smtClean="0" sz="1200" spc="-4" b="1">
                <a:latin typeface="Calibri"/>
                <a:cs typeface="Calibri"/>
              </a:rPr>
              <a:t>e</a:t>
            </a:r>
            <a:r>
              <a:rPr dirty="0" smtClean="0" sz="1200" spc="-4" b="1">
                <a:latin typeface="Calibri"/>
                <a:cs typeface="Calibri"/>
              </a:rPr>
              <a:t>l</a:t>
            </a:r>
            <a:r>
              <a:rPr dirty="0" smtClean="0" sz="1200" spc="0" b="1">
                <a:latin typeface="Calibri"/>
                <a:cs typeface="Calibri"/>
              </a:rPr>
              <a:t>:</a:t>
            </a:r>
            <a:endParaRPr sz="1200">
              <a:latin typeface="Calibri"/>
              <a:cs typeface="Calibri"/>
            </a:endParaRPr>
          </a:p>
          <a:p>
            <a:pPr marL="606856" marR="587131" algn="just">
              <a:lnSpc>
                <a:spcPts val="1342"/>
              </a:lnSpc>
              <a:spcBef>
                <a:spcPts val="1632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end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Sy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ax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19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ses.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ese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rm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"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ase"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7131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u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see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ese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5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Ba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3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ases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"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7131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ase"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et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7131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res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5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rea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5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7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7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ases.</a:t>
            </a:r>
            <a:r>
              <a:rPr dirty="0" smtClean="0" sz="1100" spc="7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6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6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7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7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6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7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5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7131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reuse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red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easy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&amp;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13"/>
              </a:spcBef>
            </a:pPr>
            <a:endParaRPr sz="750"/>
          </a:p>
          <a:p>
            <a:pPr marL="606856" marR="5263593" algn="just">
              <a:lnSpc>
                <a:spcPct val="101725"/>
              </a:lnSpc>
              <a:spcBef>
                <a:spcPts val="4000"/>
              </a:spcBef>
            </a:pPr>
            <a:r>
              <a:rPr dirty="0" smtClean="0" sz="1200" spc="9" b="1">
                <a:latin typeface="Calibri"/>
                <a:cs typeface="Calibri"/>
              </a:rPr>
              <a:t>P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0" b="1">
                <a:latin typeface="Calibri"/>
                <a:cs typeface="Calibri"/>
              </a:rPr>
              <a:t>ss</a:t>
            </a:r>
            <a:r>
              <a:rPr dirty="0" smtClean="0" sz="1200" spc="-4" b="1">
                <a:latin typeface="Calibri"/>
                <a:cs typeface="Calibri"/>
              </a:rPr>
              <a:t> 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0" b="1">
                <a:latin typeface="Calibri"/>
                <a:cs typeface="Calibri"/>
              </a:rPr>
              <a:t>d</a:t>
            </a:r>
            <a:r>
              <a:rPr dirty="0" smtClean="0" sz="1200" spc="-4" b="1">
                <a:latin typeface="Calibri"/>
                <a:cs typeface="Calibri"/>
              </a:rPr>
              <a:t> </a:t>
            </a:r>
            <a:r>
              <a:rPr dirty="0" smtClean="0" sz="1200" spc="9" b="1">
                <a:latin typeface="Calibri"/>
                <a:cs typeface="Calibri"/>
              </a:rPr>
              <a:t>P</a:t>
            </a:r>
            <a:r>
              <a:rPr dirty="0" smtClean="0" sz="1200" spc="-19" b="1">
                <a:latin typeface="Calibri"/>
                <a:cs typeface="Calibri"/>
              </a:rPr>
              <a:t>h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0" b="1">
                <a:latin typeface="Calibri"/>
                <a:cs typeface="Calibri"/>
              </a:rPr>
              <a:t>s</a:t>
            </a:r>
            <a:r>
              <a:rPr dirty="0" smtClean="0" sz="1200" spc="9" b="1">
                <a:latin typeface="Calibri"/>
                <a:cs typeface="Calibri"/>
              </a:rPr>
              <a:t>e</a:t>
            </a:r>
            <a:r>
              <a:rPr dirty="0" smtClean="0" sz="1200" spc="4" b="1">
                <a:latin typeface="Calibri"/>
                <a:cs typeface="Calibri"/>
              </a:rPr>
              <a:t>:</a:t>
            </a:r>
            <a:r>
              <a:rPr dirty="0" smtClean="0" sz="1200" spc="0" b="1">
                <a:latin typeface="Calibri"/>
                <a:cs typeface="Calibri"/>
              </a:rPr>
              <a:t>-</a:t>
            </a:r>
            <a:endParaRPr sz="1200">
              <a:latin typeface="Calibri"/>
              <a:cs typeface="Calibri"/>
            </a:endParaRPr>
          </a:p>
          <a:p>
            <a:pPr marL="606856" marR="4840672" algn="just">
              <a:lnSpc>
                <a:spcPct val="101725"/>
              </a:lnSpc>
              <a:spcBef>
                <a:spcPts val="1654"/>
              </a:spcBef>
            </a:pPr>
            <a:r>
              <a:rPr dirty="0" smtClean="0" sz="1100" spc="-9" b="1">
                <a:latin typeface="Calibri"/>
                <a:cs typeface="Calibri"/>
              </a:rPr>
              <a:t>P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v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P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  <a:p>
            <a:pPr marL="606856" marR="579214" indent="457530" algn="just">
              <a:lnSpc>
                <a:spcPts val="1342"/>
              </a:lnSpc>
              <a:spcBef>
                <a:spcPts val="1588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rea</a:t>
            </a:r>
            <a:r>
              <a:rPr dirty="0" smtClean="0" sz="1100" spc="19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79214" algn="just">
              <a:lnSpc>
                <a:spcPts val="1342"/>
              </a:lnSpc>
              <a:spcBef>
                <a:spcPts val="204"/>
              </a:spcBef>
            </a:pP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15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5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15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6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6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e,</a:t>
            </a:r>
            <a:r>
              <a:rPr dirty="0" smtClean="0" sz="1100" spc="14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15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163">
                <a:latin typeface="Calibri"/>
                <a:cs typeface="Calibri"/>
              </a:rPr>
              <a:t> 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14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15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15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5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e,</a:t>
            </a:r>
            <a:r>
              <a:rPr dirty="0" smtClean="0" sz="1100" spc="14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15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5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15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79214" algn="just">
              <a:lnSpc>
                <a:spcPts val="1342"/>
              </a:lnSpc>
              <a:spcBef>
                <a:spcPts val="204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et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was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1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el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++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79214" algn="just">
              <a:lnSpc>
                <a:spcPts val="1342"/>
              </a:lnSpc>
              <a:spcBef>
                <a:spcPts val="204"/>
              </a:spcBef>
            </a:pP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was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5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1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sse</a:t>
            </a:r>
            <a:r>
              <a:rPr dirty="0" smtClean="0" sz="1100" spc="9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e.</a:t>
            </a:r>
            <a:r>
              <a:rPr dirty="0" smtClean="0" sz="1100" spc="4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2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eneral</a:t>
            </a:r>
            <a:r>
              <a:rPr dirty="0" smtClean="0" sz="1100" spc="4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79214" algn="just">
              <a:lnSpc>
                <a:spcPts val="1342"/>
              </a:lnSpc>
              <a:spcBef>
                <a:spcPts val="204"/>
              </a:spcBef>
            </a:pP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er.</a:t>
            </a:r>
            <a:r>
              <a:rPr dirty="0" smtClean="0" sz="1100" spc="2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25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79214" algn="just">
              <a:lnSpc>
                <a:spcPts val="1342"/>
              </a:lnSpc>
              <a:spcBef>
                <a:spcPts val="204"/>
              </a:spcBef>
            </a:pP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19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N</a:t>
            </a:r>
            <a:r>
              <a:rPr dirty="0" smtClean="0" sz="1100" spc="-29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4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ses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29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1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79214" algn="just">
              <a:lnSpc>
                <a:spcPts val="1342"/>
              </a:lnSpc>
              <a:spcBef>
                <a:spcPts val="204"/>
              </a:spcBef>
            </a:pP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rm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2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rep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2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).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3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2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2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2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2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79214" algn="just">
              <a:lnSpc>
                <a:spcPts val="1342"/>
              </a:lnSpc>
              <a:spcBef>
                <a:spcPts val="204"/>
              </a:spcBef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epen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ent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er.</a:t>
            </a:r>
            <a:endParaRPr sz="1100">
              <a:latin typeface="Calibri"/>
              <a:cs typeface="Calibri"/>
            </a:endParaRPr>
          </a:p>
          <a:p>
            <a:pPr marL="606856" marR="4630439" algn="just">
              <a:lnSpc>
                <a:spcPct val="101725"/>
              </a:lnSpc>
              <a:spcBef>
                <a:spcPts val="1585"/>
              </a:spcBef>
            </a:pPr>
            <a:r>
              <a:rPr dirty="0" smtClean="0" sz="1100" spc="9" b="1">
                <a:latin typeface="Calibri"/>
                <a:cs typeface="Calibri"/>
              </a:rPr>
              <a:t>W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P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19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0" b="1">
                <a:latin typeface="Calibri"/>
                <a:cs typeface="Calibri"/>
              </a:rPr>
              <a:t>?</a:t>
            </a:r>
            <a:endParaRPr sz="1100">
              <a:latin typeface="Calibri"/>
              <a:cs typeface="Calibri"/>
            </a:endParaRPr>
          </a:p>
          <a:p>
            <a:pPr marL="606856" marR="582979" algn="just">
              <a:lnSpc>
                <a:spcPts val="1342"/>
              </a:lnSpc>
              <a:spcBef>
                <a:spcPts val="1609"/>
              </a:spcBef>
            </a:pP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ard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way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“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asses”.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4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19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2979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0">
                <a:latin typeface="Calibri"/>
                <a:cs typeface="Calibri"/>
              </a:rPr>
              <a:t>res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ry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2979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j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ware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ear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25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2979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sub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25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j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b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2979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“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ass”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25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9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rm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2979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asks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separ</a:t>
            </a:r>
            <a:r>
              <a:rPr dirty="0" smtClean="0" sz="1100" spc="-4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epen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25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2979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19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s.</a:t>
            </a:r>
            <a:endParaRPr sz="1100">
              <a:latin typeface="Calibri"/>
              <a:cs typeface="Calibri"/>
            </a:endParaRPr>
          </a:p>
          <a:p>
            <a:pPr marL="606856" marR="581265" algn="just">
              <a:lnSpc>
                <a:spcPts val="1342"/>
              </a:lnSpc>
              <a:spcBef>
                <a:spcPts val="1609"/>
              </a:spcBef>
            </a:pP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1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ass.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eas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265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so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rm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fa</a:t>
            </a:r>
            <a:r>
              <a:rPr dirty="0" smtClean="0" sz="1100" spc="19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34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ers.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eref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re,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when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265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so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2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ey</a:t>
            </a:r>
            <a:r>
              <a:rPr dirty="0" smtClean="0" sz="1100" spc="4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5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265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0">
                <a:latin typeface="Calibri"/>
                <a:cs typeface="Calibri"/>
              </a:rPr>
              <a:t>(e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-1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19">
                <a:latin typeface="Calibri"/>
                <a:cs typeface="Calibri"/>
              </a:rPr>
              <a:t>)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3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eral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1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es.</a:t>
            </a:r>
            <a:r>
              <a:rPr dirty="0" smtClean="0" sz="1100" spc="2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265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rst</a:t>
            </a:r>
            <a:r>
              <a:rPr dirty="0" smtClean="0" sz="1100" spc="21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2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223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2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22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so</a:t>
            </a:r>
            <a:r>
              <a:rPr dirty="0" smtClean="0" sz="1100" spc="21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kn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23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er).</a:t>
            </a:r>
            <a:r>
              <a:rPr dirty="0" smtClean="0" sz="1100" spc="23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22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2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22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265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4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s.</a:t>
            </a:r>
            <a:r>
              <a:rPr dirty="0" smtClean="0" sz="1100" spc="4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arser.</a:t>
            </a:r>
            <a:r>
              <a:rPr dirty="0" smtClean="0" sz="1100" spc="2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4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265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ree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(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ax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ree</a:t>
            </a:r>
            <a:r>
              <a:rPr dirty="0" smtClean="0" sz="1100" spc="4">
                <a:latin typeface="Calibri"/>
                <a:cs typeface="Calibri"/>
              </a:rPr>
              <a:t>)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res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1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265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10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erp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et</a:t>
            </a:r>
            <a:r>
              <a:rPr dirty="0" smtClean="0" sz="1100" spc="10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9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re.</a:t>
            </a:r>
            <a:r>
              <a:rPr dirty="0" smtClean="0" sz="1100" spc="1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265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s.</a:t>
            </a:r>
            <a:endParaRPr sz="1100">
              <a:latin typeface="Calibri"/>
              <a:cs typeface="Calibri"/>
            </a:endParaRPr>
          </a:p>
          <a:p>
            <a:pPr marL="606856" marR="4540159" algn="just">
              <a:lnSpc>
                <a:spcPct val="101725"/>
              </a:lnSpc>
              <a:spcBef>
                <a:spcPts val="1612"/>
              </a:spcBef>
            </a:pPr>
            <a:r>
              <a:rPr dirty="0" smtClean="0" sz="1100" spc="4" b="1">
                <a:latin typeface="Calibri"/>
                <a:cs typeface="Calibri"/>
              </a:rPr>
              <a:t>W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P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1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0" b="1">
                <a:latin typeface="Calibri"/>
                <a:cs typeface="Calibri"/>
              </a:rPr>
              <a:t>?</a:t>
            </a:r>
            <a:endParaRPr sz="1100">
              <a:latin typeface="Calibri"/>
              <a:cs typeface="Calibri"/>
            </a:endParaRPr>
          </a:p>
          <a:p>
            <a:pPr marL="606856" marR="583648" algn="just">
              <a:lnSpc>
                <a:spcPts val="1342"/>
              </a:lnSpc>
              <a:spcBef>
                <a:spcPts val="1609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erm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p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when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25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648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ery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29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ware</a:t>
            </a:r>
            <a:r>
              <a:rPr dirty="0" smtClean="0" sz="1100" spc="3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3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2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3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3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648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when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ex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648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e,</a:t>
            </a:r>
            <a:r>
              <a:rPr dirty="0" smtClean="0" sz="1100" spc="5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6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was</a:t>
            </a:r>
            <a:r>
              <a:rPr dirty="0" smtClean="0" sz="1100" spc="6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5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wn</a:t>
            </a:r>
            <a:r>
              <a:rPr dirty="0" smtClean="0" sz="1100" spc="5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5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5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29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6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-25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epen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6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ases.</a:t>
            </a:r>
            <a:r>
              <a:rPr dirty="0" smtClean="0" sz="1100" spc="7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6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1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648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fferent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eam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648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re,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25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reuse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648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ases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(su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19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s)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648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25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5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Q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Qu</a:t>
            </a:r>
            <a:r>
              <a:rPr dirty="0" smtClean="0" sz="1100" spc="-4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648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29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233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je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23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21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3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19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23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ey</a:t>
            </a:r>
            <a:r>
              <a:rPr dirty="0" smtClean="0" sz="1100" spc="21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22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3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22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21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36"/>
              </a:spcBef>
            </a:pPr>
            <a:endParaRPr sz="750"/>
          </a:p>
          <a:p>
            <a:pPr marL="606856" marR="586630" algn="just">
              <a:lnSpc>
                <a:spcPts val="1342"/>
              </a:lnSpc>
              <a:spcBef>
                <a:spcPts val="4000"/>
              </a:spcBef>
            </a:pP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east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ases.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4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end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6630" algn="just">
              <a:lnSpc>
                <a:spcPts val="1342"/>
              </a:lnSpc>
              <a:spcBef>
                <a:spcPts val="193"/>
              </a:spcBef>
            </a:pPr>
            <a:r>
              <a:rPr dirty="0" smtClean="0" sz="1100" spc="0">
                <a:latin typeface="Calibri"/>
                <a:cs typeface="Calibri"/>
              </a:rPr>
              <a:t>end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ases.</a:t>
            </a:r>
            <a:endParaRPr sz="1100">
              <a:latin typeface="Calibri"/>
              <a:cs typeface="Calibri"/>
            </a:endParaRPr>
          </a:p>
          <a:p>
            <a:pPr marL="606856" marR="2811886" algn="just">
              <a:lnSpc>
                <a:spcPct val="101725"/>
              </a:lnSpc>
              <a:spcBef>
                <a:spcPts val="1609"/>
              </a:spcBef>
            </a:pPr>
            <a:r>
              <a:rPr dirty="0" smtClean="0" sz="1100" spc="4" b="1">
                <a:latin typeface="Calibri"/>
                <a:cs typeface="Calibri"/>
              </a:rPr>
              <a:t>W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d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9" b="1">
                <a:latin typeface="Calibri"/>
                <a:cs typeface="Calibri"/>
              </a:rPr>
              <a:t>f</a:t>
            </a:r>
            <a:r>
              <a:rPr dirty="0" smtClean="0" sz="1100" spc="9" b="1">
                <a:latin typeface="Calibri"/>
                <a:cs typeface="Calibri"/>
              </a:rPr>
              <a:t>f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b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4" b="1">
                <a:latin typeface="Calibri"/>
                <a:cs typeface="Calibri"/>
              </a:rPr>
              <a:t>w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P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1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d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P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C</a:t>
            </a:r>
            <a:r>
              <a:rPr dirty="0" smtClean="0" sz="1100" spc="29" b="1">
                <a:latin typeface="Calibri"/>
                <a:cs typeface="Calibri"/>
              </a:rPr>
              <a:t>o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0" b="1">
                <a:latin typeface="Calibri"/>
                <a:cs typeface="Calibri"/>
              </a:rPr>
              <a:t>?</a:t>
            </a:r>
            <a:endParaRPr sz="1100">
              <a:latin typeface="Calibri"/>
              <a:cs typeface="Calibri"/>
            </a:endParaRPr>
          </a:p>
          <a:p>
            <a:pPr marL="606856" marR="581100" algn="just">
              <a:lnSpc>
                <a:spcPts val="1342"/>
              </a:lnSpc>
              <a:spcBef>
                <a:spcPts val="1612"/>
              </a:spcBef>
            </a:pP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2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2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sed</a:t>
            </a:r>
            <a:r>
              <a:rPr dirty="0" smtClean="0" sz="1100" spc="2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area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2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19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2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100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asses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9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rep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100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4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east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end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100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ass.</a:t>
            </a:r>
            <a:r>
              <a:rPr dirty="0" smtClean="0" sz="1100" spc="11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sed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10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fy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19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12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3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9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1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100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25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e.</a:t>
            </a:r>
            <a:endParaRPr sz="1100">
              <a:latin typeface="Calibri"/>
              <a:cs typeface="Calibri"/>
            </a:endParaRPr>
          </a:p>
          <a:p>
            <a:pPr marL="606856" marR="3347796" algn="just">
              <a:lnSpc>
                <a:spcPct val="95825"/>
              </a:lnSpc>
              <a:spcBef>
                <a:spcPts val="1586"/>
              </a:spcBef>
            </a:pPr>
            <a:r>
              <a:rPr dirty="0" smtClean="0" sz="1200" spc="0" b="1">
                <a:latin typeface="Times New Roman"/>
                <a:cs typeface="Times New Roman"/>
              </a:rPr>
              <a:t>A</a:t>
            </a:r>
            <a:r>
              <a:rPr dirty="0" smtClean="0" sz="1200" spc="9" b="1">
                <a:latin typeface="Times New Roman"/>
                <a:cs typeface="Times New Roman"/>
              </a:rPr>
              <a:t> </a:t>
            </a:r>
            <a:r>
              <a:rPr dirty="0" smtClean="0" sz="1200" spc="-4" b="1">
                <a:latin typeface="Times New Roman"/>
                <a:cs typeface="Times New Roman"/>
              </a:rPr>
              <a:t>c</a:t>
            </a:r>
            <a:r>
              <a:rPr dirty="0" smtClean="0" sz="1200" spc="0" b="1">
                <a:latin typeface="Times New Roman"/>
                <a:cs typeface="Times New Roman"/>
              </a:rPr>
              <a:t>o</a:t>
            </a:r>
            <a:r>
              <a:rPr dirty="0" smtClean="0" sz="1200" spc="-14" b="1">
                <a:latin typeface="Times New Roman"/>
                <a:cs typeface="Times New Roman"/>
              </a:rPr>
              <a:t>m</a:t>
            </a:r>
            <a:r>
              <a:rPr dirty="0" smtClean="0" sz="1200" spc="4" b="1">
                <a:latin typeface="Times New Roman"/>
                <a:cs typeface="Times New Roman"/>
              </a:rPr>
              <a:t>p</a:t>
            </a:r>
            <a:r>
              <a:rPr dirty="0" smtClean="0" sz="1200" spc="0" b="1">
                <a:latin typeface="Times New Roman"/>
                <a:cs typeface="Times New Roman"/>
              </a:rPr>
              <a:t>i</a:t>
            </a:r>
            <a:r>
              <a:rPr dirty="0" smtClean="0" sz="1200" spc="-19" b="1">
                <a:latin typeface="Times New Roman"/>
                <a:cs typeface="Times New Roman"/>
              </a:rPr>
              <a:t>l</a:t>
            </a:r>
            <a:r>
              <a:rPr dirty="0" smtClean="0" sz="1200" spc="19" b="1"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latin typeface="Times New Roman"/>
                <a:cs typeface="Times New Roman"/>
              </a:rPr>
              <a:t>r</a:t>
            </a:r>
            <a:r>
              <a:rPr dirty="0" smtClean="0" sz="1200" spc="-9" b="1">
                <a:latin typeface="Times New Roman"/>
                <a:cs typeface="Times New Roman"/>
              </a:rPr>
              <a:t> </a:t>
            </a:r>
            <a:r>
              <a:rPr dirty="0" smtClean="0" sz="1200" spc="-4" b="1">
                <a:latin typeface="Times New Roman"/>
                <a:cs typeface="Times New Roman"/>
              </a:rPr>
              <a:t>c</a:t>
            </a:r>
            <a:r>
              <a:rPr dirty="0" smtClean="0" sz="1200" spc="0" b="1">
                <a:latin typeface="Times New Roman"/>
                <a:cs typeface="Times New Roman"/>
              </a:rPr>
              <a:t>an</a:t>
            </a:r>
            <a:r>
              <a:rPr dirty="0" smtClean="0" sz="1200" spc="14" b="1">
                <a:latin typeface="Times New Roman"/>
                <a:cs typeface="Times New Roman"/>
              </a:rPr>
              <a:t> </a:t>
            </a:r>
            <a:r>
              <a:rPr dirty="0" smtClean="0" sz="1200" spc="4" b="1">
                <a:latin typeface="Times New Roman"/>
                <a:cs typeface="Times New Roman"/>
              </a:rPr>
              <a:t>h</a:t>
            </a:r>
            <a:r>
              <a:rPr dirty="0" smtClean="0" sz="1200" spc="0" b="1">
                <a:latin typeface="Times New Roman"/>
                <a:cs typeface="Times New Roman"/>
              </a:rPr>
              <a:t>ave</a:t>
            </a:r>
            <a:r>
              <a:rPr dirty="0" smtClean="0" sz="1200" spc="4" b="1">
                <a:latin typeface="Times New Roman"/>
                <a:cs typeface="Times New Roman"/>
              </a:rPr>
              <a:t> </a:t>
            </a:r>
            <a:r>
              <a:rPr dirty="0" smtClean="0" sz="1200" spc="-14" b="1">
                <a:latin typeface="Times New Roman"/>
                <a:cs typeface="Times New Roman"/>
              </a:rPr>
              <a:t>m</a:t>
            </a:r>
            <a:r>
              <a:rPr dirty="0" smtClean="0" sz="1200" spc="0" b="1">
                <a:latin typeface="Times New Roman"/>
                <a:cs typeface="Times New Roman"/>
              </a:rPr>
              <a:t>a</a:t>
            </a:r>
            <a:r>
              <a:rPr dirty="0" smtClean="0" sz="1200" spc="4" b="1">
                <a:latin typeface="Times New Roman"/>
                <a:cs typeface="Times New Roman"/>
              </a:rPr>
              <a:t>n</a:t>
            </a:r>
            <a:r>
              <a:rPr dirty="0" smtClean="0" sz="1200" spc="0" b="1">
                <a:latin typeface="Times New Roman"/>
                <a:cs typeface="Times New Roman"/>
              </a:rPr>
              <a:t>y</a:t>
            </a:r>
            <a:r>
              <a:rPr dirty="0" smtClean="0" sz="1200" spc="9" b="1">
                <a:latin typeface="Times New Roman"/>
                <a:cs typeface="Times New Roman"/>
              </a:rPr>
              <a:t> </a:t>
            </a:r>
            <a:r>
              <a:rPr dirty="0" smtClean="0" sz="1200" spc="4" b="1">
                <a:latin typeface="Times New Roman"/>
                <a:cs typeface="Times New Roman"/>
              </a:rPr>
              <a:t>p</a:t>
            </a:r>
            <a:r>
              <a:rPr dirty="0" smtClean="0" sz="1200" spc="4" b="1">
                <a:latin typeface="Times New Roman"/>
                <a:cs typeface="Times New Roman"/>
              </a:rPr>
              <a:t>h</a:t>
            </a:r>
            <a:r>
              <a:rPr dirty="0" smtClean="0" sz="1200" spc="0" b="1">
                <a:latin typeface="Times New Roman"/>
                <a:cs typeface="Times New Roman"/>
              </a:rPr>
              <a:t>a</a:t>
            </a:r>
            <a:r>
              <a:rPr dirty="0" smtClean="0" sz="1200" spc="-9" b="1">
                <a:latin typeface="Times New Roman"/>
                <a:cs typeface="Times New Roman"/>
              </a:rPr>
              <a:t>s</a:t>
            </a:r>
            <a:r>
              <a:rPr dirty="0" smtClean="0" sz="1200" spc="-4" b="1"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latin typeface="Times New Roman"/>
                <a:cs typeface="Times New Roman"/>
              </a:rPr>
              <a:t>s</a:t>
            </a:r>
            <a:r>
              <a:rPr dirty="0" smtClean="0" sz="1200" spc="0" b="1">
                <a:latin typeface="Times New Roman"/>
                <a:cs typeface="Times New Roman"/>
              </a:rPr>
              <a:t> </a:t>
            </a:r>
            <a:r>
              <a:rPr dirty="0" smtClean="0" sz="1200" spc="0" b="1">
                <a:latin typeface="Times New Roman"/>
                <a:cs typeface="Times New Roman"/>
              </a:rPr>
              <a:t>a</a:t>
            </a:r>
            <a:r>
              <a:rPr dirty="0" smtClean="0" sz="1200" spc="4" b="1">
                <a:latin typeface="Times New Roman"/>
                <a:cs typeface="Times New Roman"/>
              </a:rPr>
              <a:t>n</a:t>
            </a:r>
            <a:r>
              <a:rPr dirty="0" smtClean="0" sz="1200" spc="0" b="1">
                <a:latin typeface="Times New Roman"/>
                <a:cs typeface="Times New Roman"/>
              </a:rPr>
              <a:t>d</a:t>
            </a:r>
            <a:r>
              <a:rPr dirty="0" smtClean="0" sz="1200" spc="14" b="1">
                <a:latin typeface="Times New Roman"/>
                <a:cs typeface="Times New Roman"/>
              </a:rPr>
              <a:t> </a:t>
            </a:r>
            <a:r>
              <a:rPr dirty="0" smtClean="0" sz="1200" spc="4" b="1">
                <a:latin typeface="Times New Roman"/>
                <a:cs typeface="Times New Roman"/>
              </a:rPr>
              <a:t>p</a:t>
            </a:r>
            <a:r>
              <a:rPr dirty="0" smtClean="0" sz="1200" spc="0" b="1">
                <a:latin typeface="Times New Roman"/>
                <a:cs typeface="Times New Roman"/>
              </a:rPr>
              <a:t>a</a:t>
            </a:r>
            <a:r>
              <a:rPr dirty="0" smtClean="0" sz="1200" spc="-9" b="1">
                <a:latin typeface="Times New Roman"/>
                <a:cs typeface="Times New Roman"/>
              </a:rPr>
              <a:t>s</a:t>
            </a:r>
            <a:r>
              <a:rPr dirty="0" smtClean="0" sz="1200" spc="-9" b="1">
                <a:latin typeface="Times New Roman"/>
                <a:cs typeface="Times New Roman"/>
              </a:rPr>
              <a:t>s</a:t>
            </a:r>
            <a:r>
              <a:rPr dirty="0" smtClean="0" sz="1200" spc="-4" b="1">
                <a:latin typeface="Times New Roman"/>
                <a:cs typeface="Times New Roman"/>
              </a:rPr>
              <a:t>e</a:t>
            </a:r>
            <a:r>
              <a:rPr dirty="0" smtClean="0" sz="1200" spc="-9" b="1">
                <a:latin typeface="Times New Roman"/>
                <a:cs typeface="Times New Roman"/>
              </a:rPr>
              <a:t>s</a:t>
            </a:r>
            <a:r>
              <a:rPr dirty="0" smtClean="0" sz="1200" spc="0" b="1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835456">
              <a:lnSpc>
                <a:spcPct val="101725"/>
              </a:lnSpc>
              <a:spcBef>
                <a:spcPts val="1405"/>
              </a:spcBef>
            </a:pPr>
            <a:r>
              <a:rPr dirty="0" smtClean="0" sz="1000" spc="0">
                <a:latin typeface="Wingdings"/>
                <a:cs typeface="Wingdings"/>
              </a:rPr>
              <a:t></a:t>
            </a:r>
            <a:r>
              <a:rPr dirty="0" smtClean="0" sz="1000" spc="0">
                <a:latin typeface="Times New Roman"/>
                <a:cs typeface="Times New Roman"/>
              </a:rPr>
              <a:t>   </a:t>
            </a:r>
            <a:r>
              <a:rPr dirty="0" smtClean="0" sz="1000" spc="0">
                <a:latin typeface="Times New Roman"/>
                <a:cs typeface="Times New Roman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P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-4" b="1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refers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rav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rsal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1064387" marR="584401" indent="-228930" algn="just">
              <a:lnSpc>
                <a:spcPct val="101928"/>
              </a:lnSpc>
              <a:tabLst>
                <a:tab pos="1054100" algn="l"/>
              </a:tabLst>
            </a:pPr>
            <a:r>
              <a:rPr dirty="0" smtClean="0" sz="1000" spc="0">
                <a:latin typeface="Wingdings"/>
                <a:cs typeface="Wingdings"/>
              </a:rPr>
              <a:t></a:t>
            </a:r>
            <a:r>
              <a:rPr dirty="0" smtClean="0" sz="1000" spc="0">
                <a:latin typeface="Times New Roman"/>
                <a:cs typeface="Times New Roman"/>
              </a:rPr>
              <a:t>	</a:t>
            </a:r>
            <a:r>
              <a:rPr dirty="0" smtClean="0" sz="1100" spc="-9" b="1">
                <a:latin typeface="Calibri"/>
                <a:cs typeface="Calibri"/>
              </a:rPr>
              <a:t>P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: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29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29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sh</a:t>
            </a:r>
            <a:r>
              <a:rPr dirty="0" smtClean="0" sz="1100" spc="-4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1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e,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akes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4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19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sed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19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9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e.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</a:t>
            </a:r>
            <a:r>
              <a:rPr dirty="0" smtClean="0" sz="1100" spc="19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5324553" algn="just">
              <a:lnSpc>
                <a:spcPct val="101725"/>
              </a:lnSpc>
              <a:spcBef>
                <a:spcPts val="1415"/>
              </a:spcBef>
            </a:pPr>
            <a:r>
              <a:rPr dirty="0" smtClean="0" sz="1200" spc="0" b="1">
                <a:latin typeface="Calibri"/>
                <a:cs typeface="Calibri"/>
              </a:rPr>
              <a:t>Bo</a:t>
            </a:r>
            <a:r>
              <a:rPr dirty="0" smtClean="0" sz="1200" spc="4" b="1">
                <a:latin typeface="Calibri"/>
                <a:cs typeface="Calibri"/>
              </a:rPr>
              <a:t>o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0" b="1">
                <a:latin typeface="Calibri"/>
                <a:cs typeface="Calibri"/>
              </a:rPr>
              <a:t>s</a:t>
            </a:r>
            <a:r>
              <a:rPr dirty="0" smtClean="0" sz="1200" spc="-4" b="1">
                <a:latin typeface="Calibri"/>
                <a:cs typeface="Calibri"/>
              </a:rPr>
              <a:t>t</a:t>
            </a:r>
            <a:r>
              <a:rPr dirty="0" smtClean="0" sz="1200" spc="4" b="1">
                <a:latin typeface="Calibri"/>
                <a:cs typeface="Calibri"/>
              </a:rPr>
              <a:t>r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4" b="1">
                <a:latin typeface="Calibri"/>
                <a:cs typeface="Calibri"/>
              </a:rPr>
              <a:t>p</a:t>
            </a:r>
            <a:r>
              <a:rPr dirty="0" smtClean="0" sz="1200" spc="4" b="1">
                <a:latin typeface="Calibri"/>
                <a:cs typeface="Calibri"/>
              </a:rPr>
              <a:t>p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14" b="1">
                <a:latin typeface="Calibri"/>
                <a:cs typeface="Calibri"/>
              </a:rPr>
              <a:t>g</a:t>
            </a:r>
            <a:r>
              <a:rPr dirty="0" smtClean="0" sz="1200" spc="4" b="1">
                <a:latin typeface="Calibri"/>
                <a:cs typeface="Calibri"/>
              </a:rPr>
              <a:t>:</a:t>
            </a:r>
            <a:r>
              <a:rPr dirty="0" smtClean="0" sz="1200" spc="0" b="1">
                <a:latin typeface="Calibri"/>
                <a:cs typeface="Calibri"/>
              </a:rPr>
              <a:t>-</a:t>
            </a:r>
            <a:endParaRPr sz="1200">
              <a:latin typeface="Calibri"/>
              <a:cs typeface="Calibri"/>
            </a:endParaRPr>
          </a:p>
          <a:p>
            <a:pPr marL="606856" marR="1810344" algn="just">
              <a:lnSpc>
                <a:spcPct val="101725"/>
              </a:lnSpc>
              <a:spcBef>
                <a:spcPts val="1390"/>
              </a:spcBef>
            </a:pP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ex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sh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asse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369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rst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e!</a:t>
            </a:r>
            <a:r>
              <a:rPr dirty="0" smtClean="0" sz="1100" spc="4">
                <a:latin typeface="Calibri"/>
                <a:cs typeface="Calibri"/>
              </a:rPr>
              <a:t>)</a:t>
            </a:r>
            <a:r>
              <a:rPr dirty="0" smtClean="0" sz="1100" spc="0">
                <a:latin typeface="Calibri"/>
                <a:cs typeface="Calibri"/>
              </a:rPr>
              <a:t>?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4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rst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was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sp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sp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was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19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s.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asse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M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[e</a:t>
            </a:r>
            <a:r>
              <a:rPr dirty="0" smtClean="0" sz="1100" spc="-9">
                <a:latin typeface="Calibri"/>
                <a:cs typeface="Calibri"/>
              </a:rPr>
              <a:t>,</a:t>
            </a:r>
            <a:r>
              <a:rPr dirty="0" smtClean="0" sz="1100" spc="0">
                <a:latin typeface="Calibri"/>
                <a:cs typeface="Calibri"/>
              </a:rPr>
              <a:t>a]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sp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sp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ress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ent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was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erp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sp</a:t>
            </a:r>
            <a:endParaRPr sz="1100">
              <a:latin typeface="Calibri"/>
              <a:cs typeface="Calibri"/>
            </a:endParaRPr>
          </a:p>
          <a:p>
            <a:pPr marL="606856" marR="583820" algn="just">
              <a:lnSpc>
                <a:spcPct val="102132"/>
              </a:lnSpc>
              <a:spcBef>
                <a:spcPts val="1371"/>
              </a:spcBef>
            </a:pP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3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19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as</a:t>
            </a:r>
            <a:r>
              <a:rPr dirty="0" smtClean="0" sz="1100" spc="-25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29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29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re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ery</a:t>
            </a:r>
            <a:r>
              <a:rPr dirty="0" smtClean="0" sz="1100" spc="3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25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ask.</a:t>
            </a:r>
            <a:r>
              <a:rPr dirty="0" smtClean="0" sz="1100" spc="1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2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enera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-25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en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-19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19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What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3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en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3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en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ed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se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f?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was</a:t>
            </a:r>
            <a:r>
              <a:rPr dirty="0" smtClean="0" sz="1100" spc="1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1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rst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1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sp.</a:t>
            </a:r>
            <a:r>
              <a:rPr dirty="0" smtClean="0" sz="1100" spc="1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25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sp</a:t>
            </a:r>
            <a:r>
              <a:rPr dirty="0" smtClean="0" sz="1100" spc="1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was</a:t>
            </a:r>
            <a:r>
              <a:rPr dirty="0" smtClean="0" sz="1100" spc="1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sed</a:t>
            </a:r>
            <a:r>
              <a:rPr dirty="0" smtClean="0" sz="1100" spc="1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as</a:t>
            </a:r>
            <a:r>
              <a:rPr dirty="0" smtClean="0" sz="1100" spc="1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1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1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3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2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s.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re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248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asse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233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248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19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x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ed.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ar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2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al</a:t>
            </a:r>
            <a:r>
              <a:rPr dirty="0" smtClean="0" sz="1100" spc="3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[</a:t>
            </a:r>
            <a:r>
              <a:rPr dirty="0" smtClean="0" sz="1100" spc="2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3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]</a:t>
            </a:r>
            <a:r>
              <a:rPr dirty="0" smtClean="0" sz="1100" spc="2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2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2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sp</a:t>
            </a:r>
            <a:r>
              <a:rPr dirty="0" smtClean="0" sz="1100" spc="2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at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k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sp</a:t>
            </a:r>
            <a:r>
              <a:rPr dirty="0" smtClean="0" sz="1100" spc="2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x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re</a:t>
            </a:r>
            <a:r>
              <a:rPr dirty="0" smtClean="0" sz="1100" spc="-19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2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as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an</a:t>
            </a:r>
            <a:r>
              <a:rPr dirty="0" smtClean="0" sz="1100" spc="2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25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en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3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z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ed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x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ress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ed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asse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e.</a:t>
            </a:r>
            <a:r>
              <a:rPr dirty="0" smtClean="0" sz="1100" spc="4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was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3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ed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an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erp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sp.</a:t>
            </a:r>
            <a:endParaRPr sz="1100">
              <a:latin typeface="Calibri"/>
              <a:cs typeface="Calibri"/>
            </a:endParaRPr>
          </a:p>
          <a:p>
            <a:pPr marL="606856" marR="5478482" algn="just">
              <a:lnSpc>
                <a:spcPct val="101725"/>
              </a:lnSpc>
              <a:spcBef>
                <a:spcPts val="1390"/>
              </a:spcBef>
            </a:pPr>
            <a:r>
              <a:rPr dirty="0" smtClean="0" sz="1100" spc="0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1064387" marR="586995" indent="-228930" algn="just">
              <a:lnSpc>
                <a:spcPts val="1342"/>
              </a:lnSpc>
              <a:spcBef>
                <a:spcPts val="1417"/>
              </a:spcBef>
              <a:tabLst>
                <a:tab pos="1092200" algn="l"/>
              </a:tabLst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		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6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5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15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19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15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ree</a:t>
            </a:r>
            <a:r>
              <a:rPr dirty="0" smtClean="0" sz="1100" spc="16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19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:</a:t>
            </a:r>
            <a:r>
              <a:rPr dirty="0" smtClean="0" sz="1100" spc="15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6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(S),</a:t>
            </a:r>
            <a:r>
              <a:rPr dirty="0" smtClean="0" sz="1100" spc="14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64387" marR="586995" algn="just">
              <a:lnSpc>
                <a:spcPts val="1342"/>
              </a:lnSpc>
              <a:spcBef>
                <a:spcPts val="193"/>
              </a:spcBef>
              <a:tabLst>
                <a:tab pos="1092200" algn="l"/>
              </a:tabLst>
            </a:pP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),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endParaRPr sz="1100">
              <a:latin typeface="Calibri"/>
              <a:cs typeface="Calibri"/>
            </a:endParaRPr>
          </a:p>
          <a:p>
            <a:pPr marL="1064387" marR="578052" indent="-228930" algn="just">
              <a:lnSpc>
                <a:spcPts val="1342"/>
              </a:lnSpc>
              <a:spcBef>
                <a:spcPts val="193"/>
              </a:spcBef>
              <a:tabLst>
                <a:tab pos="1092200" algn="l"/>
              </a:tabLst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		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ree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S,</a:t>
            </a:r>
            <a:r>
              <a:rPr dirty="0" smtClean="0" sz="1100" spc="19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19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22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21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q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ffe</a:t>
            </a:r>
            <a:r>
              <a:rPr dirty="0" smtClean="0" sz="1100" spc="25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21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22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50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64387" marR="578052" algn="just">
              <a:lnSpc>
                <a:spcPts val="1342"/>
              </a:lnSpc>
              <a:spcBef>
                <a:spcPts val="218"/>
              </a:spcBef>
              <a:tabLst>
                <a:tab pos="1092200" algn="l"/>
              </a:tabLst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994154" y="914400"/>
            <a:ext cx="3571875" cy="13335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1732280" y="4324604"/>
            <a:ext cx="4095750" cy="32194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26"/>
              </a:spcBef>
            </a:pPr>
            <a:endParaRPr sz="750"/>
          </a:p>
          <a:p>
            <a:pPr marL="606856" marR="3782512" algn="just">
              <a:lnSpc>
                <a:spcPct val="101725"/>
              </a:lnSpc>
              <a:spcBef>
                <a:spcPts val="5417"/>
              </a:spcBef>
            </a:pP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ers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are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wo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k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s: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 i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9" i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i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 i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 i="1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0" i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i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i="1">
                <a:solidFill>
                  <a:srgbClr val="660000"/>
                </a:solidFill>
                <a:latin typeface="Calibri"/>
                <a:cs typeface="Calibri"/>
              </a:rPr>
              <a:t>cr</a:t>
            </a:r>
            <a:r>
              <a:rPr dirty="0" smtClean="0" sz="1100" spc="9" i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i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19" i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i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587476" algn="just">
              <a:lnSpc>
                <a:spcPts val="1346"/>
              </a:lnSpc>
              <a:spcBef>
                <a:spcPts val="190"/>
              </a:spcBef>
            </a:pP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3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are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en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as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ar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et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e.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x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e,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7476" algn="just">
              <a:lnSpc>
                <a:spcPts val="1342"/>
              </a:lnSpc>
              <a:spcBef>
                <a:spcPts val="207"/>
              </a:spcBef>
            </a:pP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enera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es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7476" algn="just">
              <a:lnSpc>
                <a:spcPts val="1342"/>
              </a:lnSpc>
              <a:spcBef>
                <a:spcPts val="206"/>
              </a:spcBef>
            </a:pP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at</a:t>
            </a:r>
            <a:r>
              <a:rPr dirty="0" smtClean="0" sz="1100" spc="-1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591123" algn="just">
              <a:lnSpc>
                <a:spcPts val="1330"/>
              </a:lnSpc>
              <a:spcBef>
                <a:spcPts val="273"/>
              </a:spcBef>
            </a:pPr>
            <a:r>
              <a:rPr dirty="0" smtClean="0" baseline="2482" sz="1650" spc="-9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baseline="2482" sz="165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17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baseline="2482" sz="165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baseline="2482" sz="165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baseline="2482" sz="165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14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153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are</a:t>
            </a:r>
            <a:r>
              <a:rPr dirty="0" smtClean="0" baseline="2482" sz="1650" spc="158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wr</a:t>
            </a:r>
            <a:r>
              <a:rPr dirty="0" smtClean="0" baseline="2482" sz="165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en</a:t>
            </a:r>
            <a:r>
              <a:rPr dirty="0" smtClean="0" baseline="2482" sz="1650" spc="158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153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baseline="2482" sz="165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fferent</a:t>
            </a:r>
            <a:r>
              <a:rPr dirty="0" smtClean="0" baseline="2482" sz="1650" spc="148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baseline="2482" sz="165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163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as</a:t>
            </a:r>
            <a:r>
              <a:rPr dirty="0" smtClean="0" baseline="2482" sz="1650" spc="158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163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ar</a:t>
            </a:r>
            <a:r>
              <a:rPr dirty="0" smtClean="0" baseline="2482" sz="165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et</a:t>
            </a:r>
            <a:r>
              <a:rPr dirty="0" smtClean="0" baseline="2482" sz="1650" spc="153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baseline="2482" sz="165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e.</a:t>
            </a:r>
            <a:r>
              <a:rPr dirty="0" smtClean="0" baseline="2482" sz="1650" spc="168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baseline="2482" sz="1650" spc="-9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158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4">
                <a:solidFill>
                  <a:srgbClr val="660000"/>
                </a:solidFill>
                <a:latin typeface="Calibri"/>
                <a:cs typeface="Calibri"/>
              </a:rPr>
              <a:t>x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baseline="2482" sz="165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baseline="2482" sz="165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e,</a:t>
            </a:r>
            <a:r>
              <a:rPr dirty="0" smtClean="0" baseline="2482" sz="1650" spc="148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baseline="2482" sz="1650" spc="148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158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endParaRPr sz="1100">
              <a:latin typeface="Calibri"/>
              <a:cs typeface="Calibri"/>
            </a:endParaRPr>
          </a:p>
          <a:p>
            <a:pPr marL="606856" marR="592996" algn="just">
              <a:lnSpc>
                <a:spcPts val="1342"/>
              </a:lnSpc>
              <a:spcBef>
                <a:spcPts val="148"/>
              </a:spcBef>
            </a:pP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at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at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enera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es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92996" algn="just">
              <a:lnSpc>
                <a:spcPts val="1342"/>
              </a:lnSpc>
              <a:spcBef>
                <a:spcPts val="193"/>
              </a:spcBef>
            </a:pP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at</a:t>
            </a:r>
            <a:r>
              <a:rPr dirty="0" smtClean="0" sz="1100" spc="-1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5478482" algn="just">
              <a:lnSpc>
                <a:spcPct val="101725"/>
              </a:lnSpc>
              <a:spcBef>
                <a:spcPts val="1588"/>
              </a:spcBef>
            </a:pPr>
            <a:r>
              <a:rPr dirty="0" smtClean="0" sz="1100" spc="0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583548" algn="just">
              <a:lnSpc>
                <a:spcPts val="1342"/>
              </a:lnSpc>
              <a:spcBef>
                <a:spcPts val="2810"/>
              </a:spcBef>
            </a:pP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1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SN</a:t>
            </a:r>
            <a:r>
              <a:rPr dirty="0" smtClean="0" sz="1100" spc="1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1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en</a:t>
            </a:r>
            <a:r>
              <a:rPr dirty="0" smtClean="0" sz="1100" spc="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S.</a:t>
            </a:r>
            <a:r>
              <a:rPr dirty="0" smtClean="0" sz="1100" spc="1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1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1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1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ed</a:t>
            </a:r>
            <a:r>
              <a:rPr dirty="0" smtClean="0" sz="1100" spc="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548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enera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er's</a:t>
            </a:r>
            <a:r>
              <a:rPr dirty="0" smtClean="0" sz="1100" spc="2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2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at</a:t>
            </a:r>
            <a:r>
              <a:rPr dirty="0" smtClean="0" sz="1100" spc="1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2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1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2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effe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1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we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et</a:t>
            </a:r>
            <a:r>
              <a:rPr dirty="0" smtClean="0" sz="1100" spc="1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2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548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at</a:t>
            </a:r>
            <a:r>
              <a:rPr dirty="0" smtClean="0" sz="1100" spc="213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223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03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218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03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193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218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03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193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203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218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03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218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28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203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se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198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203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548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s,</a:t>
            </a:r>
            <a:r>
              <a:rPr dirty="0" smtClean="0" sz="1100" spc="-1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et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4834783" algn="just">
              <a:lnSpc>
                <a:spcPct val="101725"/>
              </a:lnSpc>
              <a:spcBef>
                <a:spcPts val="1611"/>
              </a:spcBef>
            </a:pPr>
            <a:r>
              <a:rPr dirty="0" smtClean="0" sz="1100" spc="4" b="1">
                <a:latin typeface="Calibri"/>
                <a:cs typeface="Calibri"/>
              </a:rPr>
              <a:t>B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4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4" b="1">
                <a:latin typeface="Calibri"/>
                <a:cs typeface="Calibri"/>
              </a:rPr>
              <a:t>r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14" b="1">
                <a:latin typeface="Calibri"/>
                <a:cs typeface="Calibri"/>
              </a:rPr>
              <a:t>p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g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598930" y="914400"/>
            <a:ext cx="4362450" cy="26098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1836801" y="5815330"/>
            <a:ext cx="3876675" cy="26288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26"/>
              </a:spcBef>
            </a:pPr>
            <a:endParaRPr sz="750"/>
          </a:p>
          <a:p>
            <a:pPr marL="606856" marR="582701" algn="just">
              <a:lnSpc>
                <a:spcPts val="1342"/>
              </a:lnSpc>
              <a:spcBef>
                <a:spcPts val="5425"/>
              </a:spcBef>
            </a:pP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29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q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es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ed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ast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e,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we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ry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se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en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2701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5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6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we</a:t>
            </a:r>
            <a:r>
              <a:rPr dirty="0" smtClean="0" sz="1100" spc="8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req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re</a:t>
            </a:r>
            <a:r>
              <a:rPr dirty="0" smtClean="0" sz="1100" spc="6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5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6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5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7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at</a:t>
            </a:r>
            <a:r>
              <a:rPr dirty="0" smtClean="0" sz="1100" spc="7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8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7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4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6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5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7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8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8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5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8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6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rst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2701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e.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en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en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an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2701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We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en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ram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2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2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2701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-1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et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ram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at</a:t>
            </a:r>
            <a:r>
              <a:rPr dirty="0" smtClean="0" sz="1100" spc="-1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an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ert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en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2701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e.</a:t>
            </a:r>
            <a:r>
              <a:rPr dirty="0" smtClean="0" sz="1100" spc="2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we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w,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we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al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-25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2701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ew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ast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ep.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ert</a:t>
            </a:r>
            <a:r>
              <a:rPr dirty="0" smtClean="0" sz="1100" spc="2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en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2701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3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at</a:t>
            </a:r>
            <a:r>
              <a:rPr dirty="0" smtClean="0" sz="1100" spc="2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an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we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2701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at</a:t>
            </a:r>
            <a:r>
              <a:rPr dirty="0" smtClean="0" sz="1100" spc="-1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-19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et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64768" marR="642483" algn="just">
              <a:lnSpc>
                <a:spcPts val="1342"/>
              </a:lnSpc>
              <a:spcBef>
                <a:spcPts val="4364"/>
              </a:spcBef>
            </a:pP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3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3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er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64768" marR="642483" algn="just">
              <a:lnSpc>
                <a:spcPts val="1342"/>
              </a:lnSpc>
              <a:spcBef>
                <a:spcPts val="193"/>
              </a:spcBef>
            </a:pP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3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We</a:t>
            </a:r>
            <a:r>
              <a:rPr dirty="0" smtClean="0" sz="1100" spc="3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3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ssed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3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eps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ed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3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ast</a:t>
            </a:r>
            <a:r>
              <a:rPr dirty="0" smtClean="0" sz="1100" spc="1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ree</a:t>
            </a:r>
            <a:r>
              <a:rPr dirty="0" smtClean="0" sz="1100" spc="3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es.</a:t>
            </a:r>
            <a:r>
              <a:rPr dirty="0" smtClean="0" sz="1100" spc="3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3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sh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ws</a:t>
            </a:r>
            <a:r>
              <a:rPr dirty="0" smtClean="0" sz="1100" spc="2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64768" marR="642483" algn="just">
              <a:lnSpc>
                <a:spcPts val="1342"/>
              </a:lnSpc>
              <a:spcBef>
                <a:spcPts val="193"/>
              </a:spcBef>
            </a:pP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ra</a:t>
            </a:r>
            <a:r>
              <a:rPr dirty="0" smtClean="0" sz="1100" spc="-19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al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rep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es</a:t>
            </a:r>
            <a:r>
              <a:rPr dirty="0" smtClean="0" sz="1100" spc="4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1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5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>
                <a:solidFill>
                  <a:srgbClr val="660000"/>
                </a:solidFill>
                <a:latin typeface="Calibri"/>
                <a:cs typeface="Calibri"/>
              </a:rPr>
              <a:t>s.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37"/>
              </a:spcBef>
            </a:pPr>
            <a:endParaRPr sz="750"/>
          </a:p>
          <a:p>
            <a:pPr marL="606856">
              <a:lnSpc>
                <a:spcPct val="101725"/>
              </a:lnSpc>
              <a:spcBef>
                <a:spcPts val="4000"/>
              </a:spcBef>
            </a:pPr>
            <a:r>
              <a:rPr dirty="0" smtClean="0" sz="1200" spc="-9" b="1">
                <a:latin typeface="Calibri"/>
                <a:cs typeface="Calibri"/>
              </a:rPr>
              <a:t>C</a:t>
            </a:r>
            <a:r>
              <a:rPr dirty="0" smtClean="0" sz="1200" spc="0" b="1">
                <a:latin typeface="Calibri"/>
                <a:cs typeface="Calibri"/>
              </a:rPr>
              <a:t>o</a:t>
            </a:r>
            <a:r>
              <a:rPr dirty="0" smtClean="0" sz="1200" spc="9" b="1">
                <a:latin typeface="Calibri"/>
                <a:cs typeface="Calibri"/>
              </a:rPr>
              <a:t>m</a:t>
            </a:r>
            <a:r>
              <a:rPr dirty="0" smtClean="0" sz="1200" spc="4" b="1">
                <a:latin typeface="Calibri"/>
                <a:cs typeface="Calibri"/>
              </a:rPr>
              <a:t>p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-4" b="1">
                <a:latin typeface="Calibri"/>
                <a:cs typeface="Calibri"/>
              </a:rPr>
              <a:t>l</a:t>
            </a:r>
            <a:r>
              <a:rPr dirty="0" smtClean="0" sz="1200" spc="-4" b="1">
                <a:latin typeface="Calibri"/>
                <a:cs typeface="Calibri"/>
              </a:rPr>
              <a:t>e</a:t>
            </a:r>
            <a:r>
              <a:rPr dirty="0" smtClean="0" sz="1200" spc="0" b="1">
                <a:latin typeface="Calibri"/>
                <a:cs typeface="Calibri"/>
              </a:rPr>
              <a:t>r</a:t>
            </a:r>
            <a:r>
              <a:rPr dirty="0" smtClean="0" sz="1200" spc="-4" b="1">
                <a:latin typeface="Calibri"/>
                <a:cs typeface="Calibri"/>
              </a:rPr>
              <a:t> </a:t>
            </a:r>
            <a:r>
              <a:rPr dirty="0" smtClean="0" sz="1200" spc="-9" b="1">
                <a:latin typeface="Calibri"/>
                <a:cs typeface="Calibri"/>
              </a:rPr>
              <a:t>C</a:t>
            </a:r>
            <a:r>
              <a:rPr dirty="0" smtClean="0" sz="1200" spc="0" b="1">
                <a:latin typeface="Calibri"/>
                <a:cs typeface="Calibri"/>
              </a:rPr>
              <a:t>o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0" b="1">
                <a:latin typeface="Calibri"/>
                <a:cs typeface="Calibri"/>
              </a:rPr>
              <a:t>s</a:t>
            </a:r>
            <a:r>
              <a:rPr dirty="0" smtClean="0" sz="1200" spc="-4" b="1">
                <a:latin typeface="Calibri"/>
                <a:cs typeface="Calibri"/>
              </a:rPr>
              <a:t>t</a:t>
            </a:r>
            <a:r>
              <a:rPr dirty="0" smtClean="0" sz="1200" spc="4" b="1">
                <a:latin typeface="Calibri"/>
                <a:cs typeface="Calibri"/>
              </a:rPr>
              <a:t>r</a:t>
            </a:r>
            <a:r>
              <a:rPr dirty="0" smtClean="0" sz="1200" spc="4" b="1">
                <a:latin typeface="Calibri"/>
                <a:cs typeface="Calibri"/>
              </a:rPr>
              <a:t>u</a:t>
            </a:r>
            <a:r>
              <a:rPr dirty="0" smtClean="0" sz="1200" spc="0" b="1">
                <a:latin typeface="Calibri"/>
                <a:cs typeface="Calibri"/>
              </a:rPr>
              <a:t>c</a:t>
            </a:r>
            <a:r>
              <a:rPr dirty="0" smtClean="0" sz="1200" spc="-4" b="1">
                <a:latin typeface="Calibri"/>
                <a:cs typeface="Calibri"/>
              </a:rPr>
              <a:t>t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0" b="1">
                <a:latin typeface="Calibri"/>
                <a:cs typeface="Calibri"/>
              </a:rPr>
              <a:t>on</a:t>
            </a:r>
            <a:r>
              <a:rPr dirty="0" smtClean="0" sz="1200" spc="0" b="1">
                <a:latin typeface="Calibri"/>
                <a:cs typeface="Calibri"/>
              </a:rPr>
              <a:t> </a:t>
            </a:r>
            <a:r>
              <a:rPr dirty="0" smtClean="0" sz="1200" spc="4" b="1">
                <a:latin typeface="Calibri"/>
                <a:cs typeface="Calibri"/>
              </a:rPr>
              <a:t>T</a:t>
            </a:r>
            <a:r>
              <a:rPr dirty="0" smtClean="0" sz="1200" spc="0" b="1">
                <a:latin typeface="Calibri"/>
                <a:cs typeface="Calibri"/>
              </a:rPr>
              <a:t>o</a:t>
            </a:r>
            <a:r>
              <a:rPr dirty="0" smtClean="0" sz="1200" spc="4" b="1">
                <a:latin typeface="Calibri"/>
                <a:cs typeface="Calibri"/>
              </a:rPr>
              <a:t>o</a:t>
            </a:r>
            <a:r>
              <a:rPr dirty="0" smtClean="0" sz="1200" spc="-4" b="1">
                <a:latin typeface="Calibri"/>
                <a:cs typeface="Calibri"/>
              </a:rPr>
              <a:t>l</a:t>
            </a:r>
            <a:r>
              <a:rPr dirty="0" smtClean="0" sz="1200" spc="14" b="1">
                <a:latin typeface="Calibri"/>
                <a:cs typeface="Calibri"/>
              </a:rPr>
              <a:t>s</a:t>
            </a:r>
            <a:r>
              <a:rPr dirty="0" smtClean="0" sz="1200" spc="4" b="1">
                <a:latin typeface="Calibri"/>
                <a:cs typeface="Calibri"/>
              </a:rPr>
              <a:t>:</a:t>
            </a:r>
            <a:r>
              <a:rPr dirty="0" smtClean="0" sz="1200" spc="0" b="1">
                <a:latin typeface="Calibri"/>
                <a:cs typeface="Calibri"/>
              </a:rPr>
              <a:t>-</a:t>
            </a:r>
            <a:r>
              <a:rPr dirty="0" smtClean="0" sz="1200" spc="-9" b="1">
                <a:latin typeface="Calibri"/>
                <a:cs typeface="Calibri"/>
              </a:rPr>
              <a:t> </a:t>
            </a:r>
            <a:r>
              <a:rPr dirty="0" smtClean="0" sz="1200" spc="4" b="1">
                <a:latin typeface="Calibri"/>
                <a:cs typeface="Calibri"/>
              </a:rPr>
              <a:t>T</a:t>
            </a:r>
            <a:r>
              <a:rPr dirty="0" smtClean="0" sz="1200" spc="4" b="1">
                <a:latin typeface="Calibri"/>
                <a:cs typeface="Calibri"/>
              </a:rPr>
              <a:t>h</a:t>
            </a:r>
            <a:r>
              <a:rPr dirty="0" smtClean="0" sz="1200" spc="0" b="1">
                <a:latin typeface="Calibri"/>
                <a:cs typeface="Calibri"/>
              </a:rPr>
              <a:t>e</a:t>
            </a:r>
            <a:r>
              <a:rPr dirty="0" smtClean="0" sz="1200" spc="-9" b="1">
                <a:latin typeface="Calibri"/>
                <a:cs typeface="Calibri"/>
              </a:rPr>
              <a:t> </a:t>
            </a:r>
            <a:r>
              <a:rPr dirty="0" smtClean="0" sz="1200" spc="4" b="1">
                <a:latin typeface="Calibri"/>
                <a:cs typeface="Calibri"/>
              </a:rPr>
              <a:t>f</a:t>
            </a:r>
            <a:r>
              <a:rPr dirty="0" smtClean="0" sz="1200" spc="0" b="1">
                <a:latin typeface="Calibri"/>
                <a:cs typeface="Calibri"/>
              </a:rPr>
              <a:t>o</a:t>
            </a:r>
            <a:r>
              <a:rPr dirty="0" smtClean="0" sz="1200" spc="19" b="1">
                <a:latin typeface="Calibri"/>
                <a:cs typeface="Calibri"/>
              </a:rPr>
              <a:t>l</a:t>
            </a:r>
            <a:r>
              <a:rPr dirty="0" smtClean="0" sz="1200" spc="-4" b="1">
                <a:latin typeface="Calibri"/>
                <a:cs typeface="Calibri"/>
              </a:rPr>
              <a:t>l</a:t>
            </a:r>
            <a:r>
              <a:rPr dirty="0" smtClean="0" sz="1200" spc="0" b="1">
                <a:latin typeface="Calibri"/>
                <a:cs typeface="Calibri"/>
              </a:rPr>
              <a:t>o</a:t>
            </a:r>
            <a:r>
              <a:rPr dirty="0" smtClean="0" sz="1200" spc="-4" b="1">
                <a:latin typeface="Calibri"/>
                <a:cs typeface="Calibri"/>
              </a:rPr>
              <a:t>w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0" b="1">
                <a:latin typeface="Calibri"/>
                <a:cs typeface="Calibri"/>
              </a:rPr>
              <a:t>g</a:t>
            </a:r>
            <a:r>
              <a:rPr dirty="0" smtClean="0" sz="1200" spc="0" b="1">
                <a:latin typeface="Calibri"/>
                <a:cs typeface="Calibri"/>
              </a:rPr>
              <a:t> 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4" b="1">
                <a:latin typeface="Calibri"/>
                <a:cs typeface="Calibri"/>
              </a:rPr>
              <a:t>r</a:t>
            </a:r>
            <a:r>
              <a:rPr dirty="0" smtClean="0" sz="1200" spc="0" b="1">
                <a:latin typeface="Calibri"/>
                <a:cs typeface="Calibri"/>
              </a:rPr>
              <a:t>e</a:t>
            </a:r>
            <a:r>
              <a:rPr dirty="0" smtClean="0" sz="1200" spc="-9" b="1">
                <a:latin typeface="Calibri"/>
                <a:cs typeface="Calibri"/>
              </a:rPr>
              <a:t> </a:t>
            </a:r>
            <a:r>
              <a:rPr dirty="0" smtClean="0" sz="1200" spc="14" b="1">
                <a:latin typeface="Calibri"/>
                <a:cs typeface="Calibri"/>
              </a:rPr>
              <a:t>t</a:t>
            </a:r>
            <a:r>
              <a:rPr dirty="0" smtClean="0" sz="1200" spc="4" b="1">
                <a:latin typeface="Calibri"/>
                <a:cs typeface="Calibri"/>
              </a:rPr>
              <a:t>h</a:t>
            </a:r>
            <a:r>
              <a:rPr dirty="0" smtClean="0" sz="1200" spc="0" b="1">
                <a:latin typeface="Calibri"/>
                <a:cs typeface="Calibri"/>
              </a:rPr>
              <a:t>e</a:t>
            </a:r>
            <a:r>
              <a:rPr dirty="0" smtClean="0" sz="1200" spc="-9" b="1">
                <a:latin typeface="Calibri"/>
                <a:cs typeface="Calibri"/>
              </a:rPr>
              <a:t> </a:t>
            </a:r>
            <a:r>
              <a:rPr dirty="0" smtClean="0" sz="1200" spc="0" b="1">
                <a:latin typeface="Calibri"/>
                <a:cs typeface="Calibri"/>
              </a:rPr>
              <a:t>c</a:t>
            </a:r>
            <a:r>
              <a:rPr dirty="0" smtClean="0" sz="1200" spc="4" b="1">
                <a:latin typeface="Calibri"/>
                <a:cs typeface="Calibri"/>
              </a:rPr>
              <a:t>o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0" b="1">
                <a:latin typeface="Calibri"/>
                <a:cs typeface="Calibri"/>
              </a:rPr>
              <a:t>s</a:t>
            </a:r>
            <a:r>
              <a:rPr dirty="0" smtClean="0" sz="1200" spc="-4" b="1">
                <a:latin typeface="Calibri"/>
                <a:cs typeface="Calibri"/>
              </a:rPr>
              <a:t>t</a:t>
            </a:r>
            <a:r>
              <a:rPr dirty="0" smtClean="0" sz="1200" spc="4" b="1">
                <a:latin typeface="Calibri"/>
                <a:cs typeface="Calibri"/>
              </a:rPr>
              <a:t>r</a:t>
            </a:r>
            <a:r>
              <a:rPr dirty="0" smtClean="0" sz="1200" spc="4" b="1">
                <a:latin typeface="Calibri"/>
                <a:cs typeface="Calibri"/>
              </a:rPr>
              <a:t>u</a:t>
            </a:r>
            <a:r>
              <a:rPr dirty="0" smtClean="0" sz="1200" spc="0" b="1">
                <a:latin typeface="Calibri"/>
                <a:cs typeface="Calibri"/>
              </a:rPr>
              <a:t>c</a:t>
            </a:r>
            <a:r>
              <a:rPr dirty="0" smtClean="0" sz="1200" spc="-4" b="1">
                <a:latin typeface="Calibri"/>
                <a:cs typeface="Calibri"/>
              </a:rPr>
              <a:t>t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0" b="1">
                <a:latin typeface="Calibri"/>
                <a:cs typeface="Calibri"/>
              </a:rPr>
              <a:t>on</a:t>
            </a:r>
            <a:r>
              <a:rPr dirty="0" smtClean="0" sz="1200" spc="0" b="1">
                <a:latin typeface="Calibri"/>
                <a:cs typeface="Calibri"/>
              </a:rPr>
              <a:t> 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0" b="1">
                <a:latin typeface="Calibri"/>
                <a:cs typeface="Calibri"/>
              </a:rPr>
              <a:t>o</a:t>
            </a:r>
            <a:r>
              <a:rPr dirty="0" smtClean="0" sz="1200" spc="4" b="1">
                <a:latin typeface="Calibri"/>
                <a:cs typeface="Calibri"/>
              </a:rPr>
              <a:t>o</a:t>
            </a:r>
            <a:r>
              <a:rPr dirty="0" smtClean="0" sz="1200" spc="-4" b="1">
                <a:latin typeface="Calibri"/>
                <a:cs typeface="Calibri"/>
              </a:rPr>
              <a:t>l</a:t>
            </a:r>
            <a:r>
              <a:rPr dirty="0" smtClean="0" sz="1200" spc="0" b="1">
                <a:latin typeface="Calibri"/>
                <a:cs typeface="Calibri"/>
              </a:rPr>
              <a:t>s</a:t>
            </a:r>
            <a:r>
              <a:rPr dirty="0" smtClean="0" sz="1200" spc="29" b="1">
                <a:latin typeface="Calibri"/>
                <a:cs typeface="Calibri"/>
              </a:rPr>
              <a:t>:</a:t>
            </a:r>
            <a:r>
              <a:rPr dirty="0" smtClean="0" sz="1200" spc="0" b="1">
                <a:latin typeface="Calibri"/>
                <a:cs typeface="Calibri"/>
              </a:rPr>
              <a:t>-</a:t>
            </a:r>
            <a:endParaRPr sz="1200">
              <a:latin typeface="Calibri"/>
              <a:cs typeface="Calibri"/>
            </a:endParaRPr>
          </a:p>
          <a:p>
            <a:pPr marL="1292987">
              <a:lnSpc>
                <a:spcPct val="95825"/>
              </a:lnSpc>
              <a:spcBef>
                <a:spcPts val="1341"/>
              </a:spcBef>
            </a:pPr>
            <a:r>
              <a:rPr dirty="0" smtClean="0" sz="1200" spc="0">
                <a:latin typeface="Wingdings"/>
                <a:cs typeface="Wingdings"/>
              </a:rPr>
              <a:t></a:t>
            </a:r>
            <a:r>
              <a:rPr dirty="0" smtClean="0" sz="1200" spc="0">
                <a:latin typeface="Times New Roman"/>
                <a:cs typeface="Times New Roman"/>
              </a:rPr>
              <a:t> </a:t>
            </a:r>
            <a:r>
              <a:rPr dirty="0" smtClean="0" sz="1200" spc="244">
                <a:latin typeface="Times New Roman"/>
                <a:cs typeface="Times New Roman"/>
              </a:rPr>
              <a:t> </a:t>
            </a:r>
            <a:r>
              <a:rPr dirty="0" smtClean="0" sz="1200" spc="0">
                <a:latin typeface="Times New Roman"/>
                <a:cs typeface="Times New Roman"/>
              </a:rPr>
              <a:t>G</a:t>
            </a:r>
            <a:r>
              <a:rPr dirty="0" smtClean="0" sz="1200" spc="-4">
                <a:latin typeface="Times New Roman"/>
                <a:cs typeface="Times New Roman"/>
              </a:rPr>
              <a:t>e</a:t>
            </a:r>
            <a:r>
              <a:rPr dirty="0" smtClean="0" sz="1200" spc="-25">
                <a:latin typeface="Times New Roman"/>
                <a:cs typeface="Times New Roman"/>
              </a:rPr>
              <a:t>n</a:t>
            </a:r>
            <a:r>
              <a:rPr dirty="0" smtClean="0" sz="1200" spc="-4">
                <a:latin typeface="Times New Roman"/>
                <a:cs typeface="Times New Roman"/>
              </a:rPr>
              <a:t>e</a:t>
            </a:r>
            <a:r>
              <a:rPr dirty="0" smtClean="0" sz="1200" spc="4">
                <a:latin typeface="Times New Roman"/>
                <a:cs typeface="Times New Roman"/>
              </a:rPr>
              <a:t>r</a:t>
            </a:r>
            <a:r>
              <a:rPr dirty="0" smtClean="0" sz="1200" spc="-4">
                <a:latin typeface="Times New Roman"/>
                <a:cs typeface="Times New Roman"/>
              </a:rPr>
              <a:t>a</a:t>
            </a:r>
            <a:r>
              <a:rPr dirty="0" smtClean="0" sz="1200" spc="25">
                <a:latin typeface="Times New Roman"/>
                <a:cs typeface="Times New Roman"/>
              </a:rPr>
              <a:t>t</a:t>
            </a:r>
            <a:r>
              <a:rPr dirty="0" smtClean="0" sz="1200" spc="0">
                <a:latin typeface="Times New Roman"/>
                <a:cs typeface="Times New Roman"/>
              </a:rPr>
              <a:t>e</a:t>
            </a:r>
            <a:r>
              <a:rPr dirty="0" smtClean="0" sz="1200" spc="29">
                <a:latin typeface="Times New Roman"/>
                <a:cs typeface="Times New Roman"/>
              </a:rPr>
              <a:t> </a:t>
            </a:r>
            <a:r>
              <a:rPr dirty="0" smtClean="0" sz="1200" spc="-44">
                <a:latin typeface="Times New Roman"/>
                <a:cs typeface="Times New Roman"/>
              </a:rPr>
              <a:t>l</a:t>
            </a:r>
            <a:r>
              <a:rPr dirty="0" smtClean="0" sz="1200" spc="19">
                <a:latin typeface="Times New Roman"/>
                <a:cs typeface="Times New Roman"/>
              </a:rPr>
              <a:t>e</a:t>
            </a:r>
            <a:r>
              <a:rPr dirty="0" smtClean="0" sz="1200" spc="0">
                <a:latin typeface="Times New Roman"/>
                <a:cs typeface="Times New Roman"/>
              </a:rPr>
              <a:t>x</a:t>
            </a:r>
            <a:r>
              <a:rPr dirty="0" smtClean="0" sz="1200" spc="-19">
                <a:latin typeface="Times New Roman"/>
                <a:cs typeface="Times New Roman"/>
              </a:rPr>
              <a:t>i</a:t>
            </a:r>
            <a:r>
              <a:rPr dirty="0" smtClean="0" sz="1200" spc="-4">
                <a:latin typeface="Times New Roman"/>
                <a:cs typeface="Times New Roman"/>
              </a:rPr>
              <a:t>c</a:t>
            </a:r>
            <a:r>
              <a:rPr dirty="0" smtClean="0" sz="1200" spc="19">
                <a:latin typeface="Times New Roman"/>
                <a:cs typeface="Times New Roman"/>
              </a:rPr>
              <a:t>a</a:t>
            </a:r>
            <a:r>
              <a:rPr dirty="0" smtClean="0" sz="1200" spc="0">
                <a:latin typeface="Times New Roman"/>
                <a:cs typeface="Times New Roman"/>
              </a:rPr>
              <a:t>l</a:t>
            </a:r>
            <a:r>
              <a:rPr dirty="0" smtClean="0" sz="1200" spc="-9">
                <a:latin typeface="Times New Roman"/>
                <a:cs typeface="Times New Roman"/>
              </a:rPr>
              <a:t> </a:t>
            </a:r>
            <a:r>
              <a:rPr dirty="0" smtClean="0" sz="1200" spc="19">
                <a:latin typeface="Times New Roman"/>
                <a:cs typeface="Times New Roman"/>
              </a:rPr>
              <a:t>a</a:t>
            </a:r>
            <a:r>
              <a:rPr dirty="0" smtClean="0" sz="1200" spc="-25">
                <a:latin typeface="Times New Roman"/>
                <a:cs typeface="Times New Roman"/>
              </a:rPr>
              <a:t>n</a:t>
            </a:r>
            <a:r>
              <a:rPr dirty="0" smtClean="0" sz="1200" spc="19">
                <a:latin typeface="Times New Roman"/>
                <a:cs typeface="Times New Roman"/>
              </a:rPr>
              <a:t>a</a:t>
            </a:r>
            <a:r>
              <a:rPr dirty="0" smtClean="0" sz="1200" spc="0">
                <a:latin typeface="Times New Roman"/>
                <a:cs typeface="Times New Roman"/>
              </a:rPr>
              <a:t>l</a:t>
            </a:r>
            <a:r>
              <a:rPr dirty="0" smtClean="0" sz="1200" spc="-19">
                <a:latin typeface="Times New Roman"/>
                <a:cs typeface="Times New Roman"/>
              </a:rPr>
              <a:t>y</a:t>
            </a:r>
            <a:r>
              <a:rPr dirty="0" smtClean="0" sz="1200" spc="-4">
                <a:latin typeface="Times New Roman"/>
                <a:cs typeface="Times New Roman"/>
              </a:rPr>
              <a:t>z</a:t>
            </a:r>
            <a:r>
              <a:rPr dirty="0" smtClean="0" sz="1200" spc="-4">
                <a:latin typeface="Times New Roman"/>
                <a:cs typeface="Times New Roman"/>
              </a:rPr>
              <a:t>e</a:t>
            </a:r>
            <a:r>
              <a:rPr dirty="0" smtClean="0" sz="1200" spc="4">
                <a:latin typeface="Times New Roman"/>
                <a:cs typeface="Times New Roman"/>
              </a:rPr>
              <a:t>r</a:t>
            </a:r>
            <a:r>
              <a:rPr dirty="0" smtClean="0" sz="1200" spc="0"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  <a:p>
            <a:pPr marL="1292987">
              <a:lnSpc>
                <a:spcPct val="95825"/>
              </a:lnSpc>
              <a:spcBef>
                <a:spcPts val="204"/>
              </a:spcBef>
            </a:pPr>
            <a:r>
              <a:rPr dirty="0" smtClean="0" sz="1200" spc="0">
                <a:latin typeface="Wingdings"/>
                <a:cs typeface="Wingdings"/>
              </a:rPr>
              <a:t></a:t>
            </a:r>
            <a:r>
              <a:rPr dirty="0" smtClean="0" sz="1200" spc="0">
                <a:latin typeface="Times New Roman"/>
                <a:cs typeface="Times New Roman"/>
              </a:rPr>
              <a:t> </a:t>
            </a:r>
            <a:r>
              <a:rPr dirty="0" smtClean="0" sz="1200" spc="244">
                <a:latin typeface="Times New Roman"/>
                <a:cs typeface="Times New Roman"/>
              </a:rPr>
              <a:t> </a:t>
            </a:r>
            <a:r>
              <a:rPr dirty="0" smtClean="0" sz="1200" spc="29">
                <a:latin typeface="Times New Roman"/>
                <a:cs typeface="Times New Roman"/>
              </a:rPr>
              <a:t>S</a:t>
            </a:r>
            <a:r>
              <a:rPr dirty="0" smtClean="0" sz="1200" spc="-25">
                <a:latin typeface="Times New Roman"/>
                <a:cs typeface="Times New Roman"/>
              </a:rPr>
              <a:t>y</a:t>
            </a:r>
            <a:r>
              <a:rPr dirty="0" smtClean="0" sz="1200" spc="-25">
                <a:latin typeface="Times New Roman"/>
                <a:cs typeface="Times New Roman"/>
              </a:rPr>
              <a:t>n</a:t>
            </a:r>
            <a:r>
              <a:rPr dirty="0" smtClean="0" sz="1200" spc="25">
                <a:latin typeface="Times New Roman"/>
                <a:cs typeface="Times New Roman"/>
              </a:rPr>
              <a:t>t</a:t>
            </a:r>
            <a:r>
              <a:rPr dirty="0" smtClean="0" sz="1200" spc="-4">
                <a:latin typeface="Times New Roman"/>
                <a:cs typeface="Times New Roman"/>
              </a:rPr>
              <a:t>a</a:t>
            </a:r>
            <a:r>
              <a:rPr dirty="0" smtClean="0" sz="1200" spc="0">
                <a:latin typeface="Times New Roman"/>
                <a:cs typeface="Times New Roman"/>
              </a:rPr>
              <a:t>x</a:t>
            </a:r>
            <a:r>
              <a:rPr dirty="0" smtClean="0" sz="1200" spc="-14">
                <a:latin typeface="Times New Roman"/>
                <a:cs typeface="Times New Roman"/>
              </a:rPr>
              <a:t> </a:t>
            </a:r>
            <a:r>
              <a:rPr dirty="0" smtClean="0" sz="1200" spc="19">
                <a:latin typeface="Times New Roman"/>
                <a:cs typeface="Times New Roman"/>
              </a:rPr>
              <a:t>a</a:t>
            </a:r>
            <a:r>
              <a:rPr dirty="0" smtClean="0" sz="1200" spc="-25">
                <a:latin typeface="Times New Roman"/>
                <a:cs typeface="Times New Roman"/>
              </a:rPr>
              <a:t>n</a:t>
            </a:r>
            <a:r>
              <a:rPr dirty="0" smtClean="0" sz="1200" spc="19">
                <a:latin typeface="Times New Roman"/>
                <a:cs typeface="Times New Roman"/>
              </a:rPr>
              <a:t>a</a:t>
            </a:r>
            <a:r>
              <a:rPr dirty="0" smtClean="0" sz="1200" spc="0">
                <a:latin typeface="Times New Roman"/>
                <a:cs typeface="Times New Roman"/>
              </a:rPr>
              <a:t>l</a:t>
            </a:r>
            <a:r>
              <a:rPr dirty="0" smtClean="0" sz="1200" spc="-19">
                <a:latin typeface="Times New Roman"/>
                <a:cs typeface="Times New Roman"/>
              </a:rPr>
              <a:t>y</a:t>
            </a:r>
            <a:r>
              <a:rPr dirty="0" smtClean="0" sz="1200" spc="-4">
                <a:latin typeface="Times New Roman"/>
                <a:cs typeface="Times New Roman"/>
              </a:rPr>
              <a:t>z</a:t>
            </a:r>
            <a:r>
              <a:rPr dirty="0" smtClean="0" sz="1200" spc="-4">
                <a:latin typeface="Times New Roman"/>
                <a:cs typeface="Times New Roman"/>
              </a:rPr>
              <a:t>e</a:t>
            </a:r>
            <a:r>
              <a:rPr dirty="0" smtClean="0" sz="1200" spc="4">
                <a:latin typeface="Times New Roman"/>
                <a:cs typeface="Times New Roman"/>
              </a:rPr>
              <a:t>r</a:t>
            </a:r>
            <a:r>
              <a:rPr dirty="0" smtClean="0" sz="1200" spc="-9">
                <a:latin typeface="Times New Roman"/>
                <a:cs typeface="Times New Roman"/>
              </a:rPr>
              <a:t>s</a:t>
            </a:r>
            <a:r>
              <a:rPr dirty="0" smtClean="0" sz="1200" spc="0">
                <a:latin typeface="Times New Roman"/>
                <a:cs typeface="Times New Roman"/>
              </a:rPr>
              <a:t>,</a:t>
            </a:r>
            <a:endParaRPr sz="1200">
              <a:latin typeface="Times New Roman"/>
              <a:cs typeface="Times New Roman"/>
            </a:endParaRPr>
          </a:p>
          <a:p>
            <a:pPr marL="1292987">
              <a:lnSpc>
                <a:spcPct val="95825"/>
              </a:lnSpc>
              <a:spcBef>
                <a:spcPts val="229"/>
              </a:spcBef>
            </a:pPr>
            <a:r>
              <a:rPr dirty="0" smtClean="0" sz="1200" spc="0">
                <a:latin typeface="Wingdings"/>
                <a:cs typeface="Wingdings"/>
              </a:rPr>
              <a:t></a:t>
            </a:r>
            <a:r>
              <a:rPr dirty="0" smtClean="0" sz="1200" spc="0">
                <a:latin typeface="Times New Roman"/>
                <a:cs typeface="Times New Roman"/>
              </a:rPr>
              <a:t> </a:t>
            </a:r>
            <a:r>
              <a:rPr dirty="0" smtClean="0" sz="1200" spc="244">
                <a:latin typeface="Times New Roman"/>
                <a:cs typeface="Times New Roman"/>
              </a:rPr>
              <a:t> </a:t>
            </a:r>
            <a:r>
              <a:rPr dirty="0" smtClean="0" sz="1200" spc="4">
                <a:latin typeface="Times New Roman"/>
                <a:cs typeface="Times New Roman"/>
              </a:rPr>
              <a:t>S</a:t>
            </a:r>
            <a:r>
              <a:rPr dirty="0" smtClean="0" sz="1200" spc="19">
                <a:latin typeface="Times New Roman"/>
                <a:cs typeface="Times New Roman"/>
              </a:rPr>
              <a:t>e</a:t>
            </a:r>
            <a:r>
              <a:rPr dirty="0" smtClean="0" sz="1200" spc="-44">
                <a:latin typeface="Times New Roman"/>
                <a:cs typeface="Times New Roman"/>
              </a:rPr>
              <a:t>m</a:t>
            </a:r>
            <a:r>
              <a:rPr dirty="0" smtClean="0" sz="1200" spc="19">
                <a:latin typeface="Times New Roman"/>
                <a:cs typeface="Times New Roman"/>
              </a:rPr>
              <a:t>a</a:t>
            </a:r>
            <a:r>
              <a:rPr dirty="0" smtClean="0" sz="1200" spc="-25">
                <a:latin typeface="Times New Roman"/>
                <a:cs typeface="Times New Roman"/>
              </a:rPr>
              <a:t>n</a:t>
            </a:r>
            <a:r>
              <a:rPr dirty="0" smtClean="0" sz="1200" spc="50">
                <a:latin typeface="Times New Roman"/>
                <a:cs typeface="Times New Roman"/>
              </a:rPr>
              <a:t>t</a:t>
            </a:r>
            <a:r>
              <a:rPr dirty="0" smtClean="0" sz="1200" spc="-44">
                <a:latin typeface="Times New Roman"/>
                <a:cs typeface="Times New Roman"/>
              </a:rPr>
              <a:t>i</a:t>
            </a:r>
            <a:r>
              <a:rPr dirty="0" smtClean="0" sz="1200" spc="0">
                <a:latin typeface="Times New Roman"/>
                <a:cs typeface="Times New Roman"/>
              </a:rPr>
              <a:t>c</a:t>
            </a:r>
            <a:r>
              <a:rPr dirty="0" smtClean="0" sz="1200" spc="4">
                <a:latin typeface="Times New Roman"/>
                <a:cs typeface="Times New Roman"/>
              </a:rPr>
              <a:t> </a:t>
            </a:r>
            <a:r>
              <a:rPr dirty="0" smtClean="0" sz="1200" spc="19">
                <a:latin typeface="Times New Roman"/>
                <a:cs typeface="Times New Roman"/>
              </a:rPr>
              <a:t>a</a:t>
            </a:r>
            <a:r>
              <a:rPr dirty="0" smtClean="0" sz="1200" spc="-25">
                <a:latin typeface="Times New Roman"/>
                <a:cs typeface="Times New Roman"/>
              </a:rPr>
              <a:t>n</a:t>
            </a:r>
            <a:r>
              <a:rPr dirty="0" smtClean="0" sz="1200" spc="19">
                <a:latin typeface="Times New Roman"/>
                <a:cs typeface="Times New Roman"/>
              </a:rPr>
              <a:t>a</a:t>
            </a:r>
            <a:r>
              <a:rPr dirty="0" smtClean="0" sz="1200" spc="0">
                <a:latin typeface="Times New Roman"/>
                <a:cs typeface="Times New Roman"/>
              </a:rPr>
              <a:t>l</a:t>
            </a:r>
            <a:r>
              <a:rPr dirty="0" smtClean="0" sz="1200" spc="-19">
                <a:latin typeface="Times New Roman"/>
                <a:cs typeface="Times New Roman"/>
              </a:rPr>
              <a:t>y</a:t>
            </a:r>
            <a:r>
              <a:rPr dirty="0" smtClean="0" sz="1200" spc="-4">
                <a:latin typeface="Times New Roman"/>
                <a:cs typeface="Times New Roman"/>
              </a:rPr>
              <a:t>z</a:t>
            </a:r>
            <a:r>
              <a:rPr dirty="0" smtClean="0" sz="1200" spc="-4">
                <a:latin typeface="Times New Roman"/>
                <a:cs typeface="Times New Roman"/>
              </a:rPr>
              <a:t>e</a:t>
            </a:r>
            <a:r>
              <a:rPr dirty="0" smtClean="0" sz="1200" spc="4">
                <a:latin typeface="Times New Roman"/>
                <a:cs typeface="Times New Roman"/>
              </a:rPr>
              <a:t>r</a:t>
            </a:r>
            <a:r>
              <a:rPr dirty="0" smtClean="0" sz="1200" spc="-9">
                <a:latin typeface="Times New Roman"/>
                <a:cs typeface="Times New Roman"/>
              </a:rPr>
              <a:t>s</a:t>
            </a:r>
            <a:r>
              <a:rPr dirty="0" smtClean="0" sz="1200" spc="0">
                <a:latin typeface="Times New Roman"/>
                <a:cs typeface="Times New Roman"/>
              </a:rPr>
              <a:t>,</a:t>
            </a:r>
            <a:endParaRPr sz="1200">
              <a:latin typeface="Times New Roman"/>
              <a:cs typeface="Times New Roman"/>
            </a:endParaRPr>
          </a:p>
          <a:p>
            <a:pPr marL="1292987">
              <a:lnSpc>
                <a:spcPct val="95825"/>
              </a:lnSpc>
              <a:spcBef>
                <a:spcPts val="204"/>
              </a:spcBef>
            </a:pPr>
            <a:r>
              <a:rPr dirty="0" smtClean="0" sz="1200" spc="0">
                <a:latin typeface="Wingdings"/>
                <a:cs typeface="Wingdings"/>
              </a:rPr>
              <a:t></a:t>
            </a:r>
            <a:r>
              <a:rPr dirty="0" smtClean="0" sz="1200" spc="0">
                <a:latin typeface="Times New Roman"/>
                <a:cs typeface="Times New Roman"/>
              </a:rPr>
              <a:t> </a:t>
            </a:r>
            <a:r>
              <a:rPr dirty="0" smtClean="0" sz="1200" spc="244">
                <a:latin typeface="Times New Roman"/>
                <a:cs typeface="Times New Roman"/>
              </a:rPr>
              <a:t> </a:t>
            </a:r>
            <a:r>
              <a:rPr dirty="0" smtClean="0" sz="1200" spc="4">
                <a:latin typeface="Times New Roman"/>
                <a:cs typeface="Times New Roman"/>
              </a:rPr>
              <a:t>I</a:t>
            </a:r>
            <a:r>
              <a:rPr dirty="0" smtClean="0" sz="1200" spc="-25">
                <a:latin typeface="Times New Roman"/>
                <a:cs typeface="Times New Roman"/>
              </a:rPr>
              <a:t>n</a:t>
            </a:r>
            <a:r>
              <a:rPr dirty="0" smtClean="0" sz="1200" spc="25">
                <a:latin typeface="Times New Roman"/>
                <a:cs typeface="Times New Roman"/>
              </a:rPr>
              <a:t>t</a:t>
            </a:r>
            <a:r>
              <a:rPr dirty="0" smtClean="0" sz="1200" spc="-4">
                <a:latin typeface="Times New Roman"/>
                <a:cs typeface="Times New Roman"/>
              </a:rPr>
              <a:t>e</a:t>
            </a:r>
            <a:r>
              <a:rPr dirty="0" smtClean="0" sz="1200" spc="4">
                <a:latin typeface="Times New Roman"/>
                <a:cs typeface="Times New Roman"/>
              </a:rPr>
              <a:t>r</a:t>
            </a:r>
            <a:r>
              <a:rPr dirty="0" smtClean="0" sz="1200" spc="-44">
                <a:latin typeface="Times New Roman"/>
                <a:cs typeface="Times New Roman"/>
              </a:rPr>
              <a:t>m</a:t>
            </a:r>
            <a:r>
              <a:rPr dirty="0" smtClean="0" sz="1200" spc="-4">
                <a:latin typeface="Times New Roman"/>
                <a:cs typeface="Times New Roman"/>
              </a:rPr>
              <a:t>e</a:t>
            </a:r>
            <a:r>
              <a:rPr dirty="0" smtClean="0" sz="1200" spc="25">
                <a:latin typeface="Times New Roman"/>
                <a:cs typeface="Times New Roman"/>
              </a:rPr>
              <a:t>d</a:t>
            </a:r>
            <a:r>
              <a:rPr dirty="0" smtClean="0" sz="1200" spc="-19">
                <a:latin typeface="Times New Roman"/>
                <a:cs typeface="Times New Roman"/>
              </a:rPr>
              <a:t>i</a:t>
            </a:r>
            <a:r>
              <a:rPr dirty="0" smtClean="0" sz="1200" spc="-4">
                <a:latin typeface="Times New Roman"/>
                <a:cs typeface="Times New Roman"/>
              </a:rPr>
              <a:t>a</a:t>
            </a:r>
            <a:r>
              <a:rPr dirty="0" smtClean="0" sz="1200" spc="25">
                <a:latin typeface="Times New Roman"/>
                <a:cs typeface="Times New Roman"/>
              </a:rPr>
              <a:t>t</a:t>
            </a:r>
            <a:r>
              <a:rPr dirty="0" smtClean="0" sz="1200" spc="0">
                <a:latin typeface="Times New Roman"/>
                <a:cs typeface="Times New Roman"/>
              </a:rPr>
              <a:t>e</a:t>
            </a:r>
            <a:r>
              <a:rPr dirty="0" smtClean="0" sz="1200" spc="4">
                <a:latin typeface="Times New Roman"/>
                <a:cs typeface="Times New Roman"/>
              </a:rPr>
              <a:t> </a:t>
            </a:r>
            <a:r>
              <a:rPr dirty="0" smtClean="0" sz="1200" spc="-4">
                <a:latin typeface="Times New Roman"/>
                <a:cs typeface="Times New Roman"/>
              </a:rPr>
              <a:t>c</a:t>
            </a:r>
            <a:r>
              <a:rPr dirty="0" smtClean="0" sz="1200" spc="25">
                <a:latin typeface="Times New Roman"/>
                <a:cs typeface="Times New Roman"/>
              </a:rPr>
              <a:t>o</a:t>
            </a:r>
            <a:r>
              <a:rPr dirty="0" smtClean="0" sz="1200" spc="0">
                <a:latin typeface="Times New Roman"/>
                <a:cs typeface="Times New Roman"/>
              </a:rPr>
              <a:t>d</a:t>
            </a:r>
            <a:r>
              <a:rPr dirty="0" smtClean="0" sz="1200" spc="-4">
                <a:latin typeface="Times New Roman"/>
                <a:cs typeface="Times New Roman"/>
              </a:rPr>
              <a:t>e</a:t>
            </a:r>
            <a:r>
              <a:rPr dirty="0" smtClean="0" sz="1200" spc="0">
                <a:latin typeface="Times New Roman"/>
                <a:cs typeface="Times New Roman"/>
              </a:rPr>
              <a:t>,</a:t>
            </a:r>
            <a:endParaRPr sz="1200">
              <a:latin typeface="Times New Roman"/>
              <a:cs typeface="Times New Roman"/>
            </a:endParaRPr>
          </a:p>
          <a:p>
            <a:pPr marL="1292987">
              <a:lnSpc>
                <a:spcPct val="95825"/>
              </a:lnSpc>
              <a:spcBef>
                <a:spcPts val="204"/>
              </a:spcBef>
            </a:pPr>
            <a:r>
              <a:rPr dirty="0" smtClean="0" sz="1200" spc="0">
                <a:latin typeface="Wingdings"/>
                <a:cs typeface="Wingdings"/>
              </a:rPr>
              <a:t></a:t>
            </a:r>
            <a:r>
              <a:rPr dirty="0" smtClean="0" sz="1200" spc="0">
                <a:latin typeface="Times New Roman"/>
                <a:cs typeface="Times New Roman"/>
              </a:rPr>
              <a:t> </a:t>
            </a:r>
            <a:r>
              <a:rPr dirty="0" smtClean="0" sz="1200" spc="244">
                <a:latin typeface="Times New Roman"/>
                <a:cs typeface="Times New Roman"/>
              </a:rPr>
              <a:t> </a:t>
            </a:r>
            <a:r>
              <a:rPr dirty="0" smtClean="0" sz="1200" spc="0">
                <a:latin typeface="Times New Roman"/>
                <a:cs typeface="Times New Roman"/>
              </a:rPr>
              <a:t>Op</a:t>
            </a:r>
            <a:r>
              <a:rPr dirty="0" smtClean="0" sz="1200" spc="25">
                <a:latin typeface="Times New Roman"/>
                <a:cs typeface="Times New Roman"/>
              </a:rPr>
              <a:t>t</a:t>
            </a:r>
            <a:r>
              <a:rPr dirty="0" smtClean="0" sz="1200" spc="-19">
                <a:latin typeface="Times New Roman"/>
                <a:cs typeface="Times New Roman"/>
              </a:rPr>
              <a:t>i</a:t>
            </a:r>
            <a:r>
              <a:rPr dirty="0" smtClean="0" sz="1200" spc="0">
                <a:latin typeface="Times New Roman"/>
                <a:cs typeface="Times New Roman"/>
              </a:rPr>
              <a:t>m</a:t>
            </a:r>
            <a:r>
              <a:rPr dirty="0" smtClean="0" sz="1200" spc="-19">
                <a:latin typeface="Times New Roman"/>
                <a:cs typeface="Times New Roman"/>
              </a:rPr>
              <a:t>i</a:t>
            </a:r>
            <a:r>
              <a:rPr dirty="0" smtClean="0" sz="1200" spc="-4">
                <a:latin typeface="Times New Roman"/>
                <a:cs typeface="Times New Roman"/>
              </a:rPr>
              <a:t>z</a:t>
            </a:r>
            <a:r>
              <a:rPr dirty="0" smtClean="0" sz="1200" spc="-4">
                <a:latin typeface="Times New Roman"/>
                <a:cs typeface="Times New Roman"/>
              </a:rPr>
              <a:t>e</a:t>
            </a:r>
            <a:r>
              <a:rPr dirty="0" smtClean="0" sz="1200" spc="0">
                <a:latin typeface="Times New Roman"/>
                <a:cs typeface="Times New Roman"/>
              </a:rPr>
              <a:t>d</a:t>
            </a:r>
            <a:r>
              <a:rPr dirty="0" smtClean="0" sz="1200" spc="9">
                <a:latin typeface="Times New Roman"/>
                <a:cs typeface="Times New Roman"/>
              </a:rPr>
              <a:t> </a:t>
            </a:r>
            <a:r>
              <a:rPr dirty="0" smtClean="0" sz="1200" spc="25">
                <a:latin typeface="Times New Roman"/>
                <a:cs typeface="Times New Roman"/>
              </a:rPr>
              <a:t>t</a:t>
            </a:r>
            <a:r>
              <a:rPr dirty="0" smtClean="0" sz="1200" spc="-4">
                <a:latin typeface="Times New Roman"/>
                <a:cs typeface="Times New Roman"/>
              </a:rPr>
              <a:t>a</a:t>
            </a:r>
            <a:r>
              <a:rPr dirty="0" smtClean="0" sz="1200" spc="4">
                <a:latin typeface="Times New Roman"/>
                <a:cs typeface="Times New Roman"/>
              </a:rPr>
              <a:t>r</a:t>
            </a:r>
            <a:r>
              <a:rPr dirty="0" smtClean="0" sz="1200" spc="0">
                <a:latin typeface="Times New Roman"/>
                <a:cs typeface="Times New Roman"/>
              </a:rPr>
              <a:t>g</a:t>
            </a:r>
            <a:r>
              <a:rPr dirty="0" smtClean="0" sz="1200" spc="-29">
                <a:latin typeface="Times New Roman"/>
                <a:cs typeface="Times New Roman"/>
              </a:rPr>
              <a:t>e</a:t>
            </a:r>
            <a:r>
              <a:rPr dirty="0" smtClean="0" sz="1200" spc="0">
                <a:latin typeface="Times New Roman"/>
                <a:cs typeface="Times New Roman"/>
              </a:rPr>
              <a:t>t</a:t>
            </a:r>
            <a:r>
              <a:rPr dirty="0" smtClean="0" sz="1200" spc="34">
                <a:latin typeface="Times New Roman"/>
                <a:cs typeface="Times New Roman"/>
              </a:rPr>
              <a:t> </a:t>
            </a:r>
            <a:r>
              <a:rPr dirty="0" smtClean="0" sz="1200" spc="-29">
                <a:latin typeface="Times New Roman"/>
                <a:cs typeface="Times New Roman"/>
              </a:rPr>
              <a:t>c</a:t>
            </a:r>
            <a:r>
              <a:rPr dirty="0" smtClean="0" sz="1200" spc="25">
                <a:latin typeface="Times New Roman"/>
                <a:cs typeface="Times New Roman"/>
              </a:rPr>
              <a:t>o</a:t>
            </a:r>
            <a:r>
              <a:rPr dirty="0" smtClean="0" sz="1200" spc="0">
                <a:latin typeface="Times New Roman"/>
                <a:cs typeface="Times New Roman"/>
              </a:rPr>
              <a:t>de</a:t>
            </a:r>
            <a:endParaRPr sz="1200">
              <a:latin typeface="Times New Roman"/>
              <a:cs typeface="Times New Roman"/>
            </a:endParaRPr>
          </a:p>
          <a:p>
            <a:pPr marL="606856">
              <a:lnSpc>
                <a:spcPct val="101725"/>
              </a:lnSpc>
              <a:spcBef>
                <a:spcPts val="1837"/>
              </a:spcBef>
            </a:pPr>
            <a:r>
              <a:rPr dirty="0" smtClean="0" sz="1200" spc="-4" b="1">
                <a:latin typeface="Calibri"/>
                <a:cs typeface="Calibri"/>
              </a:rPr>
              <a:t>L</a:t>
            </a:r>
            <a:r>
              <a:rPr dirty="0" smtClean="0" sz="1200" spc="-4" b="1">
                <a:latin typeface="Calibri"/>
                <a:cs typeface="Calibri"/>
              </a:rPr>
              <a:t>e</a:t>
            </a:r>
            <a:r>
              <a:rPr dirty="0" smtClean="0" sz="1200" spc="0" b="1">
                <a:latin typeface="Calibri"/>
                <a:cs typeface="Calibri"/>
              </a:rPr>
              <a:t>x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0" b="1">
                <a:latin typeface="Calibri"/>
                <a:cs typeface="Calibri"/>
              </a:rPr>
              <a:t>c</a:t>
            </a:r>
            <a:r>
              <a:rPr dirty="0" smtClean="0" sz="1200" spc="9" b="1">
                <a:latin typeface="Calibri"/>
                <a:cs typeface="Calibri"/>
              </a:rPr>
              <a:t>a</a:t>
            </a:r>
            <a:r>
              <a:rPr dirty="0" smtClean="0" sz="1200" spc="0" b="1">
                <a:latin typeface="Calibri"/>
                <a:cs typeface="Calibri"/>
              </a:rPr>
              <a:t>l</a:t>
            </a:r>
            <a:r>
              <a:rPr dirty="0" smtClean="0" sz="1200" spc="-14" b="1">
                <a:latin typeface="Calibri"/>
                <a:cs typeface="Calibri"/>
              </a:rPr>
              <a:t> </a:t>
            </a:r>
            <a:r>
              <a:rPr dirty="0" smtClean="0" sz="1200" spc="-4" b="1">
                <a:latin typeface="Calibri"/>
                <a:cs typeface="Calibri"/>
              </a:rPr>
              <a:t>A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-4" b="1">
                <a:latin typeface="Calibri"/>
                <a:cs typeface="Calibri"/>
              </a:rPr>
              <a:t>l</a:t>
            </a:r>
            <a:r>
              <a:rPr dirty="0" smtClean="0" sz="1200" spc="4" b="1">
                <a:latin typeface="Calibri"/>
                <a:cs typeface="Calibri"/>
              </a:rPr>
              <a:t>y</a:t>
            </a:r>
            <a:r>
              <a:rPr dirty="0" smtClean="0" sz="1200" spc="0" b="1">
                <a:latin typeface="Calibri"/>
                <a:cs typeface="Calibri"/>
              </a:rPr>
              <a:t>ze</a:t>
            </a:r>
            <a:r>
              <a:rPr dirty="0" smtClean="0" sz="1200" spc="9" b="1">
                <a:latin typeface="Calibri"/>
                <a:cs typeface="Calibri"/>
              </a:rPr>
              <a:t>r</a:t>
            </a:r>
            <a:r>
              <a:rPr dirty="0" smtClean="0" sz="1200" spc="4" b="1">
                <a:latin typeface="Calibri"/>
                <a:cs typeface="Calibri"/>
              </a:rPr>
              <a:t>:</a:t>
            </a:r>
            <a:r>
              <a:rPr dirty="0" smtClean="0" sz="1200" spc="0" b="1">
                <a:latin typeface="Calibri"/>
                <a:cs typeface="Calibri"/>
              </a:rPr>
              <a:t>-</a:t>
            </a:r>
            <a:endParaRPr sz="1200">
              <a:latin typeface="Calibri"/>
              <a:cs typeface="Calibri"/>
            </a:endParaRPr>
          </a:p>
          <a:p>
            <a:pPr marL="1064387">
              <a:lnSpc>
                <a:spcPct val="102091"/>
              </a:lnSpc>
              <a:spcBef>
                <a:spcPts val="1621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190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rs</a:t>
            </a:r>
            <a:endParaRPr sz="1100">
              <a:latin typeface="Calibri"/>
              <a:cs typeface="Calibri"/>
            </a:endParaRPr>
          </a:p>
          <a:p>
            <a:pPr marL="1064387">
              <a:lnSpc>
                <a:spcPct val="102091"/>
              </a:lnSpc>
              <a:spcBef>
                <a:spcPts val="180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 </a:t>
            </a:r>
            <a:r>
              <a:rPr dirty="0" smtClean="0" sz="1100" spc="155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endParaRPr sz="1100">
              <a:latin typeface="Calibri"/>
              <a:cs typeface="Calibri"/>
            </a:endParaRPr>
          </a:p>
          <a:p>
            <a:pPr marL="1064387">
              <a:lnSpc>
                <a:spcPct val="102091"/>
              </a:lnSpc>
              <a:spcBef>
                <a:spcPts val="204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 </a:t>
            </a:r>
            <a:r>
              <a:rPr dirty="0" smtClean="0" sz="1100" spc="155">
                <a:latin typeface="Times New Roman"/>
                <a:cs typeface="Times New Roman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endParaRPr sz="1100">
              <a:latin typeface="Calibri"/>
              <a:cs typeface="Calibri"/>
            </a:endParaRPr>
          </a:p>
          <a:p>
            <a:pPr marL="1292987" marR="580221" indent="-228600">
              <a:lnSpc>
                <a:spcPts val="1415"/>
              </a:lnSpc>
              <a:spcBef>
                <a:spcPts val="204"/>
              </a:spcBef>
              <a:tabLst>
                <a:tab pos="1320800" algn="l"/>
              </a:tabLst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		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ask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0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ara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0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0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0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0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9">
                <a:latin typeface="Calibri"/>
                <a:cs typeface="Calibri"/>
              </a:rPr>
              <a:t> </a:t>
            </a:r>
            <a:r>
              <a:rPr dirty="0" smtClean="0" sz="1100" spc="2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292987" marR="580221">
              <a:lnSpc>
                <a:spcPts val="1342"/>
              </a:lnSpc>
              <a:spcBef>
                <a:spcPts val="219"/>
              </a:spcBef>
              <a:tabLst>
                <a:tab pos="1320800" algn="l"/>
              </a:tabLst>
            </a:pP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1064387">
              <a:lnSpc>
                <a:spcPts val="1380"/>
              </a:lnSpc>
              <a:spcBef>
                <a:spcPts val="277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 </a:t>
            </a:r>
            <a:r>
              <a:rPr dirty="0" smtClean="0" sz="1100" spc="155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res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ex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(fast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r)</a:t>
            </a:r>
            <a:endParaRPr sz="1100">
              <a:latin typeface="Calibri"/>
              <a:cs typeface="Calibri"/>
            </a:endParaRPr>
          </a:p>
          <a:p>
            <a:pPr marL="1064387">
              <a:lnSpc>
                <a:spcPct val="102091"/>
              </a:lnSpc>
              <a:spcBef>
                <a:spcPts val="136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 </a:t>
            </a:r>
            <a:r>
              <a:rPr dirty="0" smtClean="0" sz="1100" spc="155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xa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3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22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spe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23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22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23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  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rep</a:t>
            </a:r>
            <a:r>
              <a:rPr dirty="0" smtClean="0" sz="1100" spc="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23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3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23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“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sernam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”</a:t>
            </a:r>
            <a:r>
              <a:rPr dirty="0" smtClean="0" sz="1100" spc="22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228">
                <a:latin typeface="Calibri"/>
                <a:cs typeface="Calibri"/>
              </a:rPr>
              <a:t> </a:t>
            </a:r>
            <a:r>
              <a:rPr dirty="0" smtClean="0" sz="1100" spc="2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1292987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ser</a:t>
            </a:r>
            <a:r>
              <a:rPr dirty="0" smtClean="0" sz="1100" spc="-9">
                <a:latin typeface="Calibri"/>
                <a:cs typeface="Calibri"/>
              </a:rPr>
              <a:t>’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586"/>
              </a:spcBef>
            </a:pPr>
            <a:r>
              <a:rPr dirty="0" smtClean="0" sz="1200" spc="9" b="1">
                <a:latin typeface="Calibri"/>
                <a:cs typeface="Calibri"/>
              </a:rPr>
              <a:t>S</a:t>
            </a:r>
            <a:r>
              <a:rPr dirty="0" smtClean="0" sz="1200" spc="4" b="1">
                <a:latin typeface="Calibri"/>
                <a:cs typeface="Calibri"/>
              </a:rPr>
              <a:t>y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0" b="1">
                <a:latin typeface="Calibri"/>
                <a:cs typeface="Calibri"/>
              </a:rPr>
              <a:t>x</a:t>
            </a:r>
            <a:r>
              <a:rPr dirty="0" smtClean="0" sz="1200" spc="-4" b="1">
                <a:latin typeface="Calibri"/>
                <a:cs typeface="Calibri"/>
              </a:rPr>
              <a:t> </a:t>
            </a:r>
            <a:r>
              <a:rPr dirty="0" smtClean="0" sz="1200" spc="-4" b="1">
                <a:latin typeface="Calibri"/>
                <a:cs typeface="Calibri"/>
              </a:rPr>
              <a:t>A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-4" b="1">
                <a:latin typeface="Calibri"/>
                <a:cs typeface="Calibri"/>
              </a:rPr>
              <a:t>l</a:t>
            </a:r>
            <a:r>
              <a:rPr dirty="0" smtClean="0" sz="1200" spc="4" b="1">
                <a:latin typeface="Calibri"/>
                <a:cs typeface="Calibri"/>
              </a:rPr>
              <a:t>y</a:t>
            </a:r>
            <a:r>
              <a:rPr dirty="0" smtClean="0" sz="1200" spc="0" b="1">
                <a:latin typeface="Calibri"/>
                <a:cs typeface="Calibri"/>
              </a:rPr>
              <a:t>ze</a:t>
            </a:r>
            <a:r>
              <a:rPr dirty="0" smtClean="0" sz="1200" spc="14" b="1">
                <a:latin typeface="Calibri"/>
                <a:cs typeface="Calibri"/>
              </a:rPr>
              <a:t>r</a:t>
            </a:r>
            <a:r>
              <a:rPr dirty="0" smtClean="0" sz="1200" spc="4" b="1">
                <a:latin typeface="Calibri"/>
                <a:cs typeface="Calibri"/>
              </a:rPr>
              <a:t>:</a:t>
            </a:r>
            <a:r>
              <a:rPr dirty="0" smtClean="0" sz="1200" spc="0" b="1">
                <a:latin typeface="Calibri"/>
                <a:cs typeface="Calibri"/>
              </a:rPr>
              <a:t>-</a:t>
            </a:r>
            <a:endParaRPr sz="1200">
              <a:latin typeface="Calibri"/>
              <a:cs typeface="Calibri"/>
            </a:endParaRPr>
          </a:p>
          <a:p>
            <a:pPr marL="835456">
              <a:lnSpc>
                <a:spcPct val="102091"/>
              </a:lnSpc>
              <a:spcBef>
                <a:spcPts val="1621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195">
                <a:latin typeface="Times New Roman"/>
                <a:cs typeface="Times New Roman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arser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rs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2091"/>
              </a:lnSpc>
              <a:spcBef>
                <a:spcPts val="204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 </a:t>
            </a:r>
            <a:r>
              <a:rPr dirty="0" smtClean="0" sz="1100" spc="160">
                <a:latin typeface="Times New Roman"/>
                <a:cs typeface="Times New Roman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4" b="1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-free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2091"/>
              </a:lnSpc>
              <a:spcBef>
                <a:spcPts val="180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 </a:t>
            </a:r>
            <a:r>
              <a:rPr dirty="0" smtClean="0" sz="1100" spc="160">
                <a:latin typeface="Times New Roman"/>
                <a:cs typeface="Times New Roman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9" b="1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ax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endParaRPr sz="1100">
              <a:latin typeface="Calibri"/>
              <a:cs typeface="Calibri"/>
            </a:endParaRPr>
          </a:p>
          <a:p>
            <a:pPr marL="1061339" marR="586764" indent="-228930" algn="just">
              <a:lnSpc>
                <a:spcPts val="1415"/>
              </a:lnSpc>
              <a:spcBef>
                <a:spcPts val="204"/>
              </a:spcBef>
              <a:tabLst>
                <a:tab pos="1054100" algn="l"/>
              </a:tabLst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	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ask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3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ax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12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3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rep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10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10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61339" marR="586764" algn="just">
              <a:lnSpc>
                <a:spcPts val="1342"/>
              </a:lnSpc>
              <a:spcBef>
                <a:spcPts val="210"/>
              </a:spcBef>
              <a:tabLst>
                <a:tab pos="1054100" algn="l"/>
              </a:tabLst>
            </a:pP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rep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ax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re.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rep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4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61339" marR="586764" algn="just">
              <a:lnSpc>
                <a:spcPts val="1342"/>
              </a:lnSpc>
              <a:spcBef>
                <a:spcPts val="200"/>
              </a:spcBef>
              <a:tabLst>
                <a:tab pos="1054100" algn="l"/>
              </a:tabLst>
            </a:pP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ary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ree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832408">
              <a:lnSpc>
                <a:spcPct val="102091"/>
              </a:lnSpc>
              <a:spcBef>
                <a:spcPts val="205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195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-9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arser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4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[</a:t>
            </a:r>
            <a:r>
              <a:rPr dirty="0" smtClean="0" sz="1100" spc="-9">
                <a:latin typeface="Calibri"/>
                <a:cs typeface="Calibri"/>
              </a:rPr>
              <a:t>5</a:t>
            </a:r>
            <a:r>
              <a:rPr dirty="0" smtClean="0" sz="1100" spc="0">
                <a:latin typeface="Calibri"/>
                <a:cs typeface="Calibri"/>
              </a:rPr>
              <a:t>]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2091"/>
              </a:lnSpc>
              <a:spcBef>
                <a:spcPts val="180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 </a:t>
            </a:r>
            <a:r>
              <a:rPr dirty="0" smtClean="0" sz="1100" spc="160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eneral</a:t>
            </a:r>
            <a:r>
              <a:rPr dirty="0" smtClean="0" sz="1100" spc="9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arser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7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7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7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R(</a:t>
            </a:r>
            <a:r>
              <a:rPr dirty="0" smtClean="0" sz="1100" spc="-4">
                <a:latin typeface="Calibri"/>
                <a:cs typeface="Calibri"/>
              </a:rPr>
              <a:t>1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FG</a:t>
            </a:r>
            <a:endParaRPr sz="1100">
              <a:latin typeface="Calibri"/>
              <a:cs typeface="Calibri"/>
            </a:endParaRPr>
          </a:p>
          <a:p>
            <a:pPr marL="1064387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2091"/>
              </a:lnSpc>
              <a:spcBef>
                <a:spcPts val="204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 </a:t>
            </a:r>
            <a:r>
              <a:rPr dirty="0" smtClean="0" sz="1100" spc="160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29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(re</a:t>
            </a:r>
            <a:r>
              <a:rPr dirty="0" smtClean="0" sz="1100" spc="-14">
                <a:latin typeface="Calibri"/>
                <a:cs typeface="Calibri"/>
              </a:rPr>
              <a:t>v</a:t>
            </a:r>
            <a:r>
              <a:rPr dirty="0" smtClean="0" sz="1100" spc="1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rse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endParaRPr sz="1100">
              <a:latin typeface="Calibri"/>
              <a:cs typeface="Calibri"/>
            </a:endParaRPr>
          </a:p>
          <a:p>
            <a:pPr marL="1727225" marR="5027495" algn="ctr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4">
                <a:latin typeface="Calibri"/>
                <a:cs typeface="Calibri"/>
              </a:rPr>
              <a:t>%{</a:t>
            </a:r>
            <a:endParaRPr sz="1100">
              <a:latin typeface="Calibri"/>
              <a:cs typeface="Calibri"/>
            </a:endParaRPr>
          </a:p>
          <a:p>
            <a:pPr marL="1750440">
              <a:lnSpc>
                <a:spcPct val="101725"/>
              </a:lnSpc>
              <a:spcBef>
                <a:spcPts val="220"/>
              </a:spcBef>
            </a:pPr>
            <a:r>
              <a:rPr dirty="0" smtClean="0" sz="1100" spc="0">
                <a:latin typeface="Calibri"/>
                <a:cs typeface="Calibri"/>
              </a:rPr>
              <a:t>#def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Y</a:t>
            </a:r>
            <a:r>
              <a:rPr dirty="0" smtClean="0" sz="1100" spc="-9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14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Y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1750440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#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&lt;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&gt;</a:t>
            </a:r>
            <a:endParaRPr sz="1100">
              <a:latin typeface="Calibri"/>
              <a:cs typeface="Calibri"/>
            </a:endParaRPr>
          </a:p>
          <a:p>
            <a:pPr marL="1723788" marR="5024058" algn="ctr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4">
                <a:latin typeface="Calibri"/>
                <a:cs typeface="Calibri"/>
              </a:rPr>
              <a:t>%}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215"/>
              </a:spcBef>
            </a:pPr>
            <a:r>
              <a:rPr dirty="0" smtClean="0" sz="1200" spc="9" b="1">
                <a:latin typeface="Calibri"/>
                <a:cs typeface="Calibri"/>
              </a:rPr>
              <a:t>S</a:t>
            </a:r>
            <a:r>
              <a:rPr dirty="0" smtClean="0" sz="1200" spc="-4" b="1">
                <a:latin typeface="Calibri"/>
                <a:cs typeface="Calibri"/>
              </a:rPr>
              <a:t>e</a:t>
            </a:r>
            <a:r>
              <a:rPr dirty="0" smtClean="0" sz="1200" spc="4" b="1">
                <a:latin typeface="Calibri"/>
                <a:cs typeface="Calibri"/>
              </a:rPr>
              <a:t>m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0" b="1">
                <a:latin typeface="Calibri"/>
                <a:cs typeface="Calibri"/>
              </a:rPr>
              <a:t>c</a:t>
            </a:r>
            <a:r>
              <a:rPr dirty="0" smtClean="0" sz="1200" spc="-4" b="1">
                <a:latin typeface="Calibri"/>
                <a:cs typeface="Calibri"/>
              </a:rPr>
              <a:t> </a:t>
            </a:r>
            <a:r>
              <a:rPr dirty="0" smtClean="0" sz="1200" spc="-4" b="1">
                <a:latin typeface="Calibri"/>
                <a:cs typeface="Calibri"/>
              </a:rPr>
              <a:t>A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-4" b="1">
                <a:latin typeface="Calibri"/>
                <a:cs typeface="Calibri"/>
              </a:rPr>
              <a:t>l</a:t>
            </a:r>
            <a:r>
              <a:rPr dirty="0" smtClean="0" sz="1200" spc="4" b="1">
                <a:latin typeface="Calibri"/>
                <a:cs typeface="Calibri"/>
              </a:rPr>
              <a:t>y</a:t>
            </a:r>
            <a:r>
              <a:rPr dirty="0" smtClean="0" sz="1200" spc="0" b="1">
                <a:latin typeface="Calibri"/>
                <a:cs typeface="Calibri"/>
              </a:rPr>
              <a:t>ze</a:t>
            </a:r>
            <a:r>
              <a:rPr dirty="0" smtClean="0" sz="1200" spc="14" b="1">
                <a:latin typeface="Calibri"/>
                <a:cs typeface="Calibri"/>
              </a:rPr>
              <a:t>r</a:t>
            </a:r>
            <a:r>
              <a:rPr dirty="0" smtClean="0" sz="1200" spc="4" b="1">
                <a:latin typeface="Calibri"/>
                <a:cs typeface="Calibri"/>
              </a:rPr>
              <a:t>:</a:t>
            </a:r>
            <a:r>
              <a:rPr dirty="0" smtClean="0" sz="1200" spc="0" b="1">
                <a:latin typeface="Calibri"/>
                <a:cs typeface="Calibri"/>
              </a:rPr>
              <a:t>-</a:t>
            </a:r>
            <a:endParaRPr sz="1200">
              <a:latin typeface="Calibri"/>
              <a:cs typeface="Calibri"/>
            </a:endParaRPr>
          </a:p>
          <a:p>
            <a:pPr marL="835456">
              <a:lnSpc>
                <a:spcPct val="102091"/>
              </a:lnSpc>
              <a:spcBef>
                <a:spcPts val="200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195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ax-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rs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2091"/>
              </a:lnSpc>
              <a:spcBef>
                <a:spcPts val="204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 </a:t>
            </a:r>
            <a:r>
              <a:rPr dirty="0" smtClean="0" sz="1100" spc="160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ree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2091"/>
              </a:lnSpc>
              <a:spcBef>
                <a:spcPts val="185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 </a:t>
            </a:r>
            <a:r>
              <a:rPr dirty="0" smtClean="0" sz="1100" spc="160">
                <a:latin typeface="Times New Roman"/>
                <a:cs typeface="Times New Roman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1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1064387" marR="584534" indent="-228930" algn="just">
              <a:lnSpc>
                <a:spcPts val="1415"/>
              </a:lnSpc>
              <a:spcBef>
                <a:spcPts val="204"/>
              </a:spcBef>
              <a:tabLst>
                <a:tab pos="1092200" algn="l"/>
              </a:tabLst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		</a:t>
            </a:r>
            <a:r>
              <a:rPr dirty="0" smtClean="0" sz="1100" spc="-4">
                <a:latin typeface="Calibri"/>
                <a:cs typeface="Calibri"/>
              </a:rPr>
              <a:t>“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1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res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25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64387" marR="584534" algn="just">
              <a:lnSpc>
                <a:spcPts val="1342"/>
              </a:lnSpc>
              <a:spcBef>
                <a:spcPts val="219"/>
              </a:spcBef>
              <a:tabLst>
                <a:tab pos="1092200" algn="l"/>
              </a:tabLst>
            </a:pP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ax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“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ts val="1375"/>
              </a:lnSpc>
              <a:spcBef>
                <a:spcPts val="276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 </a:t>
            </a:r>
            <a:r>
              <a:rPr dirty="0" smtClean="0" sz="1100" spc="160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2091"/>
              </a:lnSpc>
              <a:spcBef>
                <a:spcPts val="136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 </a:t>
            </a:r>
            <a:r>
              <a:rPr dirty="0" smtClean="0" sz="1100" spc="160">
                <a:latin typeface="Times New Roman"/>
                <a:cs typeface="Times New Roman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4" b="1">
                <a:latin typeface="Calibri"/>
                <a:cs typeface="Calibri"/>
              </a:rPr>
              <a:t>w</a:t>
            </a:r>
            <a:r>
              <a:rPr dirty="0" smtClean="0" sz="1100" spc="0" b="1">
                <a:latin typeface="Calibri"/>
                <a:cs typeface="Calibri"/>
              </a:rPr>
              <a:t>o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1292987">
              <a:lnSpc>
                <a:spcPct val="101725"/>
              </a:lnSpc>
              <a:spcBef>
                <a:spcPts val="219"/>
              </a:spcBef>
            </a:pPr>
            <a:r>
              <a:rPr dirty="0" smtClean="0" sz="1100" spc="0">
                <a:latin typeface="Courier New"/>
                <a:cs typeface="Courier New"/>
              </a:rPr>
              <a:t>o</a:t>
            </a:r>
            <a:r>
              <a:rPr dirty="0" smtClean="0" sz="1100" spc="475">
                <a:latin typeface="Courier New"/>
                <a:cs typeface="Courier New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~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9">
                <a:latin typeface="Calibri"/>
                <a:cs typeface="Calibri"/>
              </a:rPr>
              <a:t>’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arse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ree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36"/>
              </a:spcBef>
            </a:pPr>
            <a:endParaRPr sz="750"/>
          </a:p>
          <a:p>
            <a:pPr marL="1292987">
              <a:lnSpc>
                <a:spcPct val="101725"/>
              </a:lnSpc>
              <a:spcBef>
                <a:spcPts val="4000"/>
              </a:spcBef>
            </a:pPr>
            <a:r>
              <a:rPr dirty="0" smtClean="0" sz="1100" spc="0">
                <a:latin typeface="Courier New"/>
                <a:cs typeface="Courier New"/>
              </a:rPr>
              <a:t>o</a:t>
            </a:r>
            <a:r>
              <a:rPr dirty="0" smtClean="0" sz="1100" spc="475">
                <a:latin typeface="Courier New"/>
                <a:cs typeface="Courier New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~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-14">
                <a:latin typeface="Calibri"/>
                <a:cs typeface="Calibri"/>
              </a:rPr>
              <a:t>/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ax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endParaRPr sz="1100">
              <a:latin typeface="Calibri"/>
              <a:cs typeface="Calibri"/>
            </a:endParaRPr>
          </a:p>
          <a:p>
            <a:pPr marL="1292987">
              <a:lnSpc>
                <a:spcPct val="101725"/>
              </a:lnSpc>
              <a:spcBef>
                <a:spcPts val="155"/>
              </a:spcBef>
            </a:pPr>
            <a:r>
              <a:rPr dirty="0" smtClean="0" sz="1100" spc="0">
                <a:latin typeface="Courier New"/>
                <a:cs typeface="Courier New"/>
              </a:rPr>
              <a:t>o</a:t>
            </a:r>
            <a:r>
              <a:rPr dirty="0" smtClean="0" sz="1100" spc="475">
                <a:latin typeface="Courier New"/>
                <a:cs typeface="Courier New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endParaRPr sz="1100">
              <a:latin typeface="Calibri"/>
              <a:cs typeface="Calibri"/>
            </a:endParaRPr>
          </a:p>
          <a:p>
            <a:pPr marL="698296">
              <a:lnSpc>
                <a:spcPct val="101725"/>
              </a:lnSpc>
              <a:spcBef>
                <a:spcPts val="3114"/>
              </a:spcBef>
            </a:pPr>
            <a:r>
              <a:rPr dirty="0" smtClean="0" sz="1200" spc="-9" b="1">
                <a:latin typeface="Calibri"/>
                <a:cs typeface="Calibri"/>
              </a:rPr>
              <a:t>I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-4" b="1">
                <a:latin typeface="Calibri"/>
                <a:cs typeface="Calibri"/>
              </a:rPr>
              <a:t>e</a:t>
            </a:r>
            <a:r>
              <a:rPr dirty="0" smtClean="0" sz="1200" spc="4" b="1">
                <a:latin typeface="Calibri"/>
                <a:cs typeface="Calibri"/>
              </a:rPr>
              <a:t>r</a:t>
            </a:r>
            <a:r>
              <a:rPr dirty="0" smtClean="0" sz="1200" spc="4" b="1">
                <a:latin typeface="Calibri"/>
                <a:cs typeface="Calibri"/>
              </a:rPr>
              <a:t>m</a:t>
            </a:r>
            <a:r>
              <a:rPr dirty="0" smtClean="0" sz="1200" spc="-4" b="1">
                <a:latin typeface="Calibri"/>
                <a:cs typeface="Calibri"/>
              </a:rPr>
              <a:t>e</a:t>
            </a:r>
            <a:r>
              <a:rPr dirty="0" smtClean="0" sz="1200" spc="4" b="1">
                <a:latin typeface="Calibri"/>
                <a:cs typeface="Calibri"/>
              </a:rPr>
              <a:t>d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0" b="1">
                <a:latin typeface="Calibri"/>
                <a:cs typeface="Calibri"/>
              </a:rPr>
              <a:t>e</a:t>
            </a:r>
            <a:r>
              <a:rPr dirty="0" smtClean="0" sz="1200" spc="-9" b="1">
                <a:latin typeface="Calibri"/>
                <a:cs typeface="Calibri"/>
              </a:rPr>
              <a:t> </a:t>
            </a:r>
            <a:r>
              <a:rPr dirty="0" smtClean="0" sz="1200" spc="-9" b="1">
                <a:latin typeface="Calibri"/>
                <a:cs typeface="Calibri"/>
              </a:rPr>
              <a:t>C</a:t>
            </a:r>
            <a:r>
              <a:rPr dirty="0" smtClean="0" sz="1200" spc="0" b="1">
                <a:latin typeface="Calibri"/>
                <a:cs typeface="Calibri"/>
              </a:rPr>
              <a:t>o</a:t>
            </a:r>
            <a:r>
              <a:rPr dirty="0" smtClean="0" sz="1200" spc="4" b="1">
                <a:latin typeface="Calibri"/>
                <a:cs typeface="Calibri"/>
              </a:rPr>
              <a:t>d</a:t>
            </a:r>
            <a:r>
              <a:rPr dirty="0" smtClean="0" sz="1200" spc="0" b="1">
                <a:latin typeface="Calibri"/>
                <a:cs typeface="Calibri"/>
              </a:rPr>
              <a:t>e</a:t>
            </a:r>
            <a:r>
              <a:rPr dirty="0" smtClean="0" sz="1200" spc="-9" b="1">
                <a:latin typeface="Calibri"/>
                <a:cs typeface="Calibri"/>
              </a:rPr>
              <a:t> </a:t>
            </a:r>
            <a:r>
              <a:rPr dirty="0" smtClean="0" sz="1200" spc="0" b="1">
                <a:latin typeface="Calibri"/>
                <a:cs typeface="Calibri"/>
              </a:rPr>
              <a:t>Gene</a:t>
            </a:r>
            <a:r>
              <a:rPr dirty="0" smtClean="0" sz="1200" spc="4" b="1">
                <a:latin typeface="Calibri"/>
                <a:cs typeface="Calibri"/>
              </a:rPr>
              <a:t>r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0" b="1">
                <a:latin typeface="Calibri"/>
                <a:cs typeface="Calibri"/>
              </a:rPr>
              <a:t>o</a:t>
            </a:r>
            <a:r>
              <a:rPr dirty="0" smtClean="0" sz="1200" spc="25" b="1">
                <a:latin typeface="Calibri"/>
                <a:cs typeface="Calibri"/>
              </a:rPr>
              <a:t>r</a:t>
            </a:r>
            <a:r>
              <a:rPr dirty="0" smtClean="0" sz="1200" spc="4" b="1">
                <a:latin typeface="Calibri"/>
                <a:cs typeface="Calibri"/>
              </a:rPr>
              <a:t>:</a:t>
            </a:r>
            <a:r>
              <a:rPr dirty="0" smtClean="0" sz="1200" spc="0" b="1">
                <a:latin typeface="Calibri"/>
                <a:cs typeface="Calibri"/>
              </a:rPr>
              <a:t>-</a:t>
            </a:r>
            <a:endParaRPr sz="1200">
              <a:latin typeface="Calibri"/>
              <a:cs typeface="Calibri"/>
            </a:endParaRPr>
          </a:p>
          <a:p>
            <a:pPr marL="835456">
              <a:lnSpc>
                <a:spcPct val="102091"/>
              </a:lnSpc>
              <a:spcBef>
                <a:spcPts val="1619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195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rs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2091"/>
              </a:lnSpc>
              <a:spcBef>
                <a:spcPts val="204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 </a:t>
            </a:r>
            <a:r>
              <a:rPr dirty="0" smtClean="0" sz="1100" spc="160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2091"/>
              </a:lnSpc>
              <a:spcBef>
                <a:spcPts val="180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 </a:t>
            </a:r>
            <a:r>
              <a:rPr dirty="0" smtClean="0" sz="1100" spc="160">
                <a:latin typeface="Times New Roman"/>
                <a:cs typeface="Times New Roman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et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2091"/>
              </a:lnSpc>
              <a:spcBef>
                <a:spcPts val="204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 </a:t>
            </a:r>
            <a:r>
              <a:rPr dirty="0" smtClean="0" sz="1100" spc="160">
                <a:latin typeface="Times New Roman"/>
                <a:cs typeface="Times New Roman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“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ask</a:t>
            </a:r>
            <a:r>
              <a:rPr dirty="0" smtClean="0" sz="1100" spc="6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6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  </a:t>
            </a:r>
            <a:r>
              <a:rPr dirty="0" smtClean="0" sz="1100" spc="13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rav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rse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2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4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4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7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eq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ent</a:t>
            </a:r>
            <a:endParaRPr sz="1100">
              <a:latin typeface="Calibri"/>
              <a:cs typeface="Calibri"/>
            </a:endParaRPr>
          </a:p>
          <a:p>
            <a:pPr marL="1041171" marR="5102113" algn="ctr">
              <a:lnSpc>
                <a:spcPct val="101725"/>
              </a:lnSpc>
              <a:spcBef>
                <a:spcPts val="219"/>
              </a:spcBef>
            </a:pP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je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”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2091"/>
              </a:lnSpc>
              <a:spcBef>
                <a:spcPts val="180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195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ree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ress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698296">
              <a:lnSpc>
                <a:spcPct val="101725"/>
              </a:lnSpc>
              <a:spcBef>
                <a:spcPts val="1610"/>
              </a:spcBef>
            </a:pPr>
            <a:r>
              <a:rPr dirty="0" smtClean="0" sz="1200" spc="-9" b="1">
                <a:latin typeface="Calibri"/>
                <a:cs typeface="Calibri"/>
              </a:rPr>
              <a:t>C</a:t>
            </a:r>
            <a:r>
              <a:rPr dirty="0" smtClean="0" sz="1200" spc="0" b="1">
                <a:latin typeface="Calibri"/>
                <a:cs typeface="Calibri"/>
              </a:rPr>
              <a:t>o</a:t>
            </a:r>
            <a:r>
              <a:rPr dirty="0" smtClean="0" sz="1200" spc="4" b="1">
                <a:latin typeface="Calibri"/>
                <a:cs typeface="Calibri"/>
              </a:rPr>
              <a:t>d</a:t>
            </a:r>
            <a:r>
              <a:rPr dirty="0" smtClean="0" sz="1200" spc="0" b="1">
                <a:latin typeface="Calibri"/>
                <a:cs typeface="Calibri"/>
              </a:rPr>
              <a:t>e</a:t>
            </a:r>
            <a:r>
              <a:rPr dirty="0" smtClean="0" sz="1200" spc="-9" b="1">
                <a:latin typeface="Calibri"/>
                <a:cs typeface="Calibri"/>
              </a:rPr>
              <a:t> </a:t>
            </a:r>
            <a:r>
              <a:rPr dirty="0" smtClean="0" sz="1200" spc="4" b="1">
                <a:latin typeface="Calibri"/>
                <a:cs typeface="Calibri"/>
              </a:rPr>
              <a:t>O</a:t>
            </a:r>
            <a:r>
              <a:rPr dirty="0" smtClean="0" sz="1200" spc="4" b="1">
                <a:latin typeface="Calibri"/>
                <a:cs typeface="Calibri"/>
              </a:rPr>
              <a:t>p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4" b="1">
                <a:latin typeface="Calibri"/>
                <a:cs typeface="Calibri"/>
              </a:rPr>
              <a:t>m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0" b="1">
                <a:latin typeface="Calibri"/>
                <a:cs typeface="Calibri"/>
              </a:rPr>
              <a:t>ze</a:t>
            </a:r>
            <a:r>
              <a:rPr dirty="0" smtClean="0" sz="1200" spc="9" b="1">
                <a:latin typeface="Calibri"/>
                <a:cs typeface="Calibri"/>
              </a:rPr>
              <a:t>r</a:t>
            </a:r>
            <a:r>
              <a:rPr dirty="0" smtClean="0" sz="1200" spc="4" b="1">
                <a:latin typeface="Calibri"/>
                <a:cs typeface="Calibri"/>
              </a:rPr>
              <a:t>:</a:t>
            </a:r>
            <a:r>
              <a:rPr dirty="0" smtClean="0" sz="1200" spc="0" b="1">
                <a:latin typeface="Calibri"/>
                <a:cs typeface="Calibri"/>
              </a:rPr>
              <a:t>-</a:t>
            </a:r>
            <a:endParaRPr sz="1200">
              <a:latin typeface="Calibri"/>
              <a:cs typeface="Calibri"/>
            </a:endParaRPr>
          </a:p>
          <a:p>
            <a:pPr marL="835456">
              <a:lnSpc>
                <a:spcPct val="102091"/>
              </a:lnSpc>
              <a:spcBef>
                <a:spcPts val="1622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195">
                <a:latin typeface="Times New Roman"/>
                <a:cs typeface="Times New Roman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2091"/>
              </a:lnSpc>
              <a:spcBef>
                <a:spcPts val="204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 </a:t>
            </a:r>
            <a:r>
              <a:rPr dirty="0" smtClean="0" sz="1100" spc="160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2091"/>
              </a:lnSpc>
              <a:spcBef>
                <a:spcPts val="204"/>
              </a:spcBef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    </a:t>
            </a:r>
            <a:r>
              <a:rPr dirty="0" smtClean="0" sz="1100" spc="160">
                <a:latin typeface="Times New Roman"/>
                <a:cs typeface="Times New Roman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9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1064387" marR="583368" indent="-228930" algn="just">
              <a:lnSpc>
                <a:spcPts val="1415"/>
              </a:lnSpc>
              <a:spcBef>
                <a:spcPts val="180"/>
              </a:spcBef>
              <a:tabLst>
                <a:tab pos="1054100" algn="l"/>
              </a:tabLst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	</a:t>
            </a:r>
            <a:r>
              <a:rPr dirty="0" smtClean="0" sz="1100" spc="-4">
                <a:latin typeface="Calibri"/>
                <a:cs typeface="Calibri"/>
              </a:rPr>
              <a:t>“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ent</a:t>
            </a:r>
            <a:r>
              <a:rPr dirty="0" smtClean="0" sz="1100" spc="24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1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25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24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64387" marR="583368" algn="just">
              <a:lnSpc>
                <a:spcPts val="1368"/>
              </a:lnSpc>
              <a:spcBef>
                <a:spcPts val="210"/>
              </a:spcBef>
              <a:tabLst>
                <a:tab pos="1054100" algn="l"/>
              </a:tabLst>
            </a:pPr>
            <a:r>
              <a:rPr dirty="0" smtClean="0" sz="1100" spc="9" i="1">
                <a:latin typeface="Calibri"/>
                <a:cs typeface="Calibri"/>
              </a:rPr>
              <a:t>o</a:t>
            </a:r>
            <a:r>
              <a:rPr dirty="0" smtClean="0" sz="1100" spc="9" i="1">
                <a:latin typeface="Calibri"/>
                <a:cs typeface="Calibri"/>
              </a:rPr>
              <a:t>p</a:t>
            </a:r>
            <a:r>
              <a:rPr dirty="0" smtClean="0" sz="1100" spc="-9" i="1">
                <a:latin typeface="Calibri"/>
                <a:cs typeface="Calibri"/>
              </a:rPr>
              <a:t>t</a:t>
            </a:r>
            <a:r>
              <a:rPr dirty="0" smtClean="0" sz="1100" spc="9" i="1">
                <a:latin typeface="Calibri"/>
                <a:cs typeface="Calibri"/>
              </a:rPr>
              <a:t>i</a:t>
            </a:r>
            <a:r>
              <a:rPr dirty="0" smtClean="0" sz="1100" spc="-9" i="1">
                <a:latin typeface="Calibri"/>
                <a:cs typeface="Calibri"/>
              </a:rPr>
              <a:t>m</a:t>
            </a:r>
            <a:r>
              <a:rPr dirty="0" smtClean="0" sz="1100" spc="9" i="1">
                <a:latin typeface="Calibri"/>
                <a:cs typeface="Calibri"/>
              </a:rPr>
              <a:t>i</a:t>
            </a:r>
            <a:r>
              <a:rPr dirty="0" smtClean="0" sz="1100" spc="-29" i="1">
                <a:latin typeface="Calibri"/>
                <a:cs typeface="Calibri"/>
              </a:rPr>
              <a:t>z</a:t>
            </a:r>
            <a:r>
              <a:rPr dirty="0" smtClean="0" sz="1100" spc="9" i="1">
                <a:latin typeface="Calibri"/>
                <a:cs typeface="Calibri"/>
              </a:rPr>
              <a:t>a</a:t>
            </a:r>
            <a:r>
              <a:rPr dirty="0" smtClean="0" sz="1100" spc="-9" i="1">
                <a:latin typeface="Calibri"/>
                <a:cs typeface="Calibri"/>
              </a:rPr>
              <a:t>t</a:t>
            </a:r>
            <a:r>
              <a:rPr dirty="0" smtClean="0" sz="1100" spc="9" i="1">
                <a:latin typeface="Calibri"/>
                <a:cs typeface="Calibri"/>
              </a:rPr>
              <a:t>i</a:t>
            </a:r>
            <a:r>
              <a:rPr dirty="0" smtClean="0" sz="1100" spc="-14" i="1">
                <a:latin typeface="Calibri"/>
                <a:cs typeface="Calibri"/>
              </a:rPr>
              <a:t>o</a:t>
            </a:r>
            <a:r>
              <a:rPr dirty="0" smtClean="0" sz="1100" spc="9" i="1">
                <a:latin typeface="Calibri"/>
                <a:cs typeface="Calibri"/>
              </a:rPr>
              <a:t>n</a:t>
            </a:r>
            <a:r>
              <a:rPr dirty="0" smtClean="0" sz="1100" spc="9" i="1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erm</a:t>
            </a:r>
            <a:r>
              <a:rPr dirty="0" smtClean="0" sz="1100" spc="4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‘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’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35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sn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4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ere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64387" marR="583368" algn="just">
              <a:lnSpc>
                <a:spcPts val="1342"/>
              </a:lnSpc>
              <a:spcBef>
                <a:spcPts val="203"/>
              </a:spcBef>
              <a:tabLst>
                <a:tab pos="1054100" algn="l"/>
              </a:tabLst>
            </a:pP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resu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est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”</a:t>
            </a:r>
            <a:endParaRPr sz="1100">
              <a:latin typeface="Calibri"/>
              <a:cs typeface="Calibri"/>
            </a:endParaRPr>
          </a:p>
          <a:p>
            <a:pPr marL="1064387" marR="584842" indent="-228930" algn="just">
              <a:lnSpc>
                <a:spcPts val="1415"/>
              </a:lnSpc>
              <a:spcBef>
                <a:spcPts val="205"/>
              </a:spcBef>
              <a:tabLst>
                <a:tab pos="1054100" algn="l"/>
              </a:tabLst>
            </a:pPr>
            <a:r>
              <a:rPr dirty="0" smtClean="0" sz="1100" spc="0">
                <a:latin typeface="Symbol"/>
                <a:cs typeface="Symbol"/>
              </a:rPr>
              <a:t></a:t>
            </a:r>
            <a:r>
              <a:rPr dirty="0" smtClean="0" sz="1100" spc="0">
                <a:latin typeface="Times New Roman"/>
                <a:cs typeface="Times New Roman"/>
              </a:rPr>
              <a:t>	</a:t>
            </a:r>
            <a:r>
              <a:rPr dirty="0" smtClean="0" sz="1100" spc="-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asse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sed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4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kn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et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’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64387" marR="584842" algn="just">
              <a:lnSpc>
                <a:spcPts val="1342"/>
              </a:lnSpc>
              <a:spcBef>
                <a:spcPts val="210"/>
              </a:spcBef>
              <a:tabLst>
                <a:tab pos="1054100" algn="l"/>
              </a:tabLst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sh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q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64387" marR="584842" algn="just">
              <a:lnSpc>
                <a:spcPts val="1342"/>
              </a:lnSpc>
              <a:spcBef>
                <a:spcPts val="200"/>
              </a:spcBef>
              <a:tabLst>
                <a:tab pos="1054100" algn="l"/>
              </a:tabLst>
            </a:pPr>
            <a:r>
              <a:rPr dirty="0" smtClean="0" sz="1100" spc="0">
                <a:latin typeface="Calibri"/>
                <a:cs typeface="Calibri"/>
              </a:rPr>
              <a:t>repea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essar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98296">
              <a:lnSpc>
                <a:spcPct val="101725"/>
              </a:lnSpc>
              <a:spcBef>
                <a:spcPts val="1874"/>
              </a:spcBef>
            </a:pPr>
            <a:r>
              <a:rPr dirty="0" smtClean="0" sz="1200" spc="-9" b="1">
                <a:latin typeface="Calibri"/>
                <a:cs typeface="Calibri"/>
              </a:rPr>
              <a:t>C</a:t>
            </a:r>
            <a:r>
              <a:rPr dirty="0" smtClean="0" sz="1200" spc="0" b="1">
                <a:latin typeface="Calibri"/>
                <a:cs typeface="Calibri"/>
              </a:rPr>
              <a:t>o</a:t>
            </a:r>
            <a:r>
              <a:rPr dirty="0" smtClean="0" sz="1200" spc="4" b="1">
                <a:latin typeface="Calibri"/>
                <a:cs typeface="Calibri"/>
              </a:rPr>
              <a:t>d</a:t>
            </a:r>
            <a:r>
              <a:rPr dirty="0" smtClean="0" sz="1200" spc="0" b="1">
                <a:latin typeface="Calibri"/>
                <a:cs typeface="Calibri"/>
              </a:rPr>
              <a:t>e</a:t>
            </a:r>
            <a:r>
              <a:rPr dirty="0" smtClean="0" sz="1200" spc="-9" b="1">
                <a:latin typeface="Calibri"/>
                <a:cs typeface="Calibri"/>
              </a:rPr>
              <a:t> </a:t>
            </a:r>
            <a:r>
              <a:rPr dirty="0" smtClean="0" sz="1200" spc="0" b="1">
                <a:latin typeface="Calibri"/>
                <a:cs typeface="Calibri"/>
              </a:rPr>
              <a:t>Gene</a:t>
            </a:r>
            <a:r>
              <a:rPr dirty="0" smtClean="0" sz="1200" spc="4" b="1">
                <a:latin typeface="Calibri"/>
                <a:cs typeface="Calibri"/>
              </a:rPr>
              <a:t>r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0" b="1">
                <a:latin typeface="Calibri"/>
                <a:cs typeface="Calibri"/>
              </a:rPr>
              <a:t>o</a:t>
            </a:r>
            <a:r>
              <a:rPr dirty="0" smtClean="0" sz="1200" spc="14" b="1">
                <a:latin typeface="Calibri"/>
                <a:cs typeface="Calibri"/>
              </a:rPr>
              <a:t>r</a:t>
            </a:r>
            <a:r>
              <a:rPr dirty="0" smtClean="0" sz="1200" spc="4" b="1">
                <a:latin typeface="Calibri"/>
                <a:cs typeface="Calibri"/>
              </a:rPr>
              <a:t>:</a:t>
            </a:r>
            <a:r>
              <a:rPr dirty="0" smtClean="0" sz="1200" spc="0" b="1">
                <a:latin typeface="Calibri"/>
                <a:cs typeface="Calibri"/>
              </a:rPr>
              <a:t>-</a:t>
            </a:r>
            <a:endParaRPr sz="1200">
              <a:latin typeface="Calibri"/>
              <a:cs typeface="Calibri"/>
            </a:endParaRPr>
          </a:p>
          <a:p>
            <a:pPr marL="878128">
              <a:lnSpc>
                <a:spcPct val="102091"/>
              </a:lnSpc>
              <a:spcBef>
                <a:spcPts val="1641"/>
              </a:spcBef>
            </a:pPr>
            <a:r>
              <a:rPr dirty="0" smtClean="0" sz="1200" spc="0">
                <a:latin typeface="Symbol"/>
                <a:cs typeface="Symbol"/>
              </a:rPr>
              <a:t></a:t>
            </a:r>
            <a:r>
              <a:rPr dirty="0" smtClean="0" sz="1200" spc="0">
                <a:latin typeface="Times New Roman"/>
                <a:cs typeface="Times New Roman"/>
              </a:rPr>
              <a:t>  </a:t>
            </a:r>
            <a:r>
              <a:rPr dirty="0" smtClean="0" sz="1200" spc="14">
                <a:latin typeface="Times New Roman"/>
                <a:cs typeface="Times New Roman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A</a:t>
            </a:r>
            <a:r>
              <a:rPr dirty="0" smtClean="0" sz="1200" spc="-4">
                <a:latin typeface="Calibri"/>
                <a:cs typeface="Calibri"/>
              </a:rPr>
              <a:t>u</a:t>
            </a:r>
            <a:r>
              <a:rPr dirty="0" smtClean="0" sz="1200" spc="4">
                <a:latin typeface="Calibri"/>
                <a:cs typeface="Calibri"/>
              </a:rPr>
              <a:t>t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0">
                <a:latin typeface="Calibri"/>
                <a:cs typeface="Calibri"/>
              </a:rPr>
              <a:t>ma</a:t>
            </a:r>
            <a:r>
              <a:rPr dirty="0" smtClean="0" sz="1200" spc="4">
                <a:latin typeface="Calibri"/>
                <a:cs typeface="Calibri"/>
              </a:rPr>
              <a:t>t</a:t>
            </a:r>
            <a:r>
              <a:rPr dirty="0" smtClean="0" sz="1200" spc="-9">
                <a:latin typeface="Calibri"/>
                <a:cs typeface="Calibri"/>
              </a:rPr>
              <a:t>i</a:t>
            </a:r>
            <a:r>
              <a:rPr dirty="0" smtClean="0" sz="1200" spc="0">
                <a:latin typeface="Calibri"/>
                <a:cs typeface="Calibri"/>
              </a:rPr>
              <a:t>c</a:t>
            </a:r>
            <a:r>
              <a:rPr dirty="0" smtClean="0" sz="1200" spc="-9">
                <a:latin typeface="Calibri"/>
                <a:cs typeface="Calibri"/>
              </a:rPr>
              <a:t> </a:t>
            </a:r>
            <a:r>
              <a:rPr dirty="0" smtClean="0" sz="1200" spc="-4">
                <a:latin typeface="Calibri"/>
                <a:cs typeface="Calibri"/>
              </a:rPr>
              <a:t>c</a:t>
            </a:r>
            <a:r>
              <a:rPr dirty="0" smtClean="0" sz="1200" spc="14">
                <a:latin typeface="Calibri"/>
                <a:cs typeface="Calibri"/>
              </a:rPr>
              <a:t>o</a:t>
            </a:r>
            <a:r>
              <a:rPr dirty="0" smtClean="0" sz="1200" spc="-4">
                <a:latin typeface="Calibri"/>
                <a:cs typeface="Calibri"/>
              </a:rPr>
              <a:t>d</a:t>
            </a:r>
            <a:r>
              <a:rPr dirty="0" smtClean="0" sz="1200" spc="0">
                <a:latin typeface="Calibri"/>
                <a:cs typeface="Calibri"/>
              </a:rPr>
              <a:t>e</a:t>
            </a:r>
            <a:r>
              <a:rPr dirty="0" smtClean="0" sz="1200" spc="-4">
                <a:latin typeface="Calibri"/>
                <a:cs typeface="Calibri"/>
              </a:rPr>
              <a:t> </a:t>
            </a:r>
            <a:r>
              <a:rPr dirty="0" smtClean="0" sz="1200" spc="9">
                <a:latin typeface="Calibri"/>
                <a:cs typeface="Calibri"/>
              </a:rPr>
              <a:t>g</a:t>
            </a:r>
            <a:r>
              <a:rPr dirty="0" smtClean="0" sz="1200" spc="0">
                <a:latin typeface="Calibri"/>
                <a:cs typeface="Calibri"/>
              </a:rPr>
              <a:t>e</a:t>
            </a:r>
            <a:r>
              <a:rPr dirty="0" smtClean="0" sz="1200" spc="-4">
                <a:latin typeface="Calibri"/>
                <a:cs typeface="Calibri"/>
              </a:rPr>
              <a:t>n</a:t>
            </a:r>
            <a:r>
              <a:rPr dirty="0" smtClean="0" sz="1200" spc="0">
                <a:latin typeface="Calibri"/>
                <a:cs typeface="Calibri"/>
              </a:rPr>
              <a:t>e</a:t>
            </a:r>
            <a:r>
              <a:rPr dirty="0" smtClean="0" sz="1200" spc="-4">
                <a:latin typeface="Calibri"/>
                <a:cs typeface="Calibri"/>
              </a:rPr>
              <a:t>r</a:t>
            </a:r>
            <a:r>
              <a:rPr dirty="0" smtClean="0" sz="1200" spc="0">
                <a:latin typeface="Calibri"/>
                <a:cs typeface="Calibri"/>
              </a:rPr>
              <a:t>a</a:t>
            </a:r>
            <a:r>
              <a:rPr dirty="0" smtClean="0" sz="1200" spc="4">
                <a:latin typeface="Calibri"/>
                <a:cs typeface="Calibri"/>
              </a:rPr>
              <a:t>t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-9">
                <a:latin typeface="Calibri"/>
                <a:cs typeface="Calibri"/>
              </a:rPr>
              <a:t>r</a:t>
            </a:r>
            <a:r>
              <a:rPr dirty="0" smtClean="0" sz="1200" spc="0">
                <a:latin typeface="Calibri"/>
                <a:cs typeface="Calibri"/>
              </a:rPr>
              <a:t>s</a:t>
            </a:r>
            <a:endParaRPr sz="1200">
              <a:latin typeface="Calibri"/>
              <a:cs typeface="Calibri"/>
            </a:endParaRPr>
          </a:p>
          <a:p>
            <a:pPr marL="878128">
              <a:lnSpc>
                <a:spcPct val="102091"/>
              </a:lnSpc>
              <a:spcBef>
                <a:spcPts val="200"/>
              </a:spcBef>
            </a:pPr>
            <a:r>
              <a:rPr dirty="0" smtClean="0" sz="1200" spc="0">
                <a:latin typeface="Symbol"/>
                <a:cs typeface="Symbol"/>
              </a:rPr>
              <a:t></a:t>
            </a:r>
            <a:r>
              <a:rPr dirty="0" smtClean="0" sz="1200" spc="0">
                <a:latin typeface="Times New Roman"/>
                <a:cs typeface="Times New Roman"/>
              </a:rPr>
              <a:t>  </a:t>
            </a:r>
            <a:r>
              <a:rPr dirty="0" smtClean="0" sz="1200" spc="280">
                <a:latin typeface="Times New Roman"/>
                <a:cs typeface="Times New Roman"/>
              </a:rPr>
              <a:t> </a:t>
            </a:r>
            <a:r>
              <a:rPr dirty="0" smtClean="0" sz="1200" spc="-9">
                <a:latin typeface="Calibri"/>
                <a:cs typeface="Calibri"/>
              </a:rPr>
              <a:t>i</a:t>
            </a:r>
            <a:r>
              <a:rPr dirty="0" smtClean="0" sz="1200" spc="-4">
                <a:latin typeface="Calibri"/>
                <a:cs typeface="Calibri"/>
              </a:rPr>
              <a:t>n</a:t>
            </a:r>
            <a:r>
              <a:rPr dirty="0" smtClean="0" sz="1200" spc="14">
                <a:latin typeface="Calibri"/>
                <a:cs typeface="Calibri"/>
              </a:rPr>
              <a:t>p</a:t>
            </a:r>
            <a:r>
              <a:rPr dirty="0" smtClean="0" sz="1200" spc="-4">
                <a:latin typeface="Calibri"/>
                <a:cs typeface="Calibri"/>
              </a:rPr>
              <a:t>u</a:t>
            </a:r>
            <a:r>
              <a:rPr dirty="0" smtClean="0" sz="1200" spc="4">
                <a:latin typeface="Calibri"/>
                <a:cs typeface="Calibri"/>
              </a:rPr>
              <a:t>t</a:t>
            </a:r>
            <a:r>
              <a:rPr dirty="0" smtClean="0" sz="1200" spc="0">
                <a:latin typeface="Calibri"/>
                <a:cs typeface="Calibri"/>
              </a:rPr>
              <a:t>:</a:t>
            </a:r>
            <a:r>
              <a:rPr dirty="0" smtClean="0" sz="1200" spc="-14">
                <a:latin typeface="Calibri"/>
                <a:cs typeface="Calibri"/>
              </a:rPr>
              <a:t> </a:t>
            </a:r>
            <a:r>
              <a:rPr dirty="0" smtClean="0" sz="1200" spc="14">
                <a:latin typeface="Calibri"/>
                <a:cs typeface="Calibri"/>
              </a:rPr>
              <a:t>o</a:t>
            </a:r>
            <a:r>
              <a:rPr dirty="0" smtClean="0" sz="1200" spc="-4">
                <a:latin typeface="Calibri"/>
                <a:cs typeface="Calibri"/>
              </a:rPr>
              <a:t>p</a:t>
            </a:r>
            <a:r>
              <a:rPr dirty="0" smtClean="0" sz="1200" spc="4">
                <a:latin typeface="Calibri"/>
                <a:cs typeface="Calibri"/>
              </a:rPr>
              <a:t>t</a:t>
            </a:r>
            <a:r>
              <a:rPr dirty="0" smtClean="0" sz="1200" spc="-9">
                <a:latin typeface="Calibri"/>
                <a:cs typeface="Calibri"/>
              </a:rPr>
              <a:t>i</a:t>
            </a:r>
            <a:r>
              <a:rPr dirty="0" smtClean="0" sz="1200" spc="0">
                <a:latin typeface="Calibri"/>
                <a:cs typeface="Calibri"/>
              </a:rPr>
              <a:t>m</a:t>
            </a:r>
            <a:r>
              <a:rPr dirty="0" smtClean="0" sz="1200" spc="-9">
                <a:latin typeface="Calibri"/>
                <a:cs typeface="Calibri"/>
              </a:rPr>
              <a:t>i</a:t>
            </a:r>
            <a:r>
              <a:rPr dirty="0" smtClean="0" sz="1200" spc="4">
                <a:latin typeface="Calibri"/>
                <a:cs typeface="Calibri"/>
              </a:rPr>
              <a:t>z</a:t>
            </a:r>
            <a:r>
              <a:rPr dirty="0" smtClean="0" sz="1200" spc="0">
                <a:latin typeface="Calibri"/>
                <a:cs typeface="Calibri"/>
              </a:rPr>
              <a:t>ed</a:t>
            </a:r>
            <a:r>
              <a:rPr dirty="0" smtClean="0" sz="1200" spc="9">
                <a:latin typeface="Calibri"/>
                <a:cs typeface="Calibri"/>
              </a:rPr>
              <a:t> </a:t>
            </a:r>
            <a:r>
              <a:rPr dirty="0" smtClean="0" sz="1200" spc="-4">
                <a:latin typeface="Calibri"/>
                <a:cs typeface="Calibri"/>
              </a:rPr>
              <a:t>(</a:t>
            </a:r>
            <a:r>
              <a:rPr dirty="0" smtClean="0" sz="1200" spc="4">
                <a:latin typeface="Calibri"/>
                <a:cs typeface="Calibri"/>
              </a:rPr>
              <a:t>t</a:t>
            </a:r>
            <a:r>
              <a:rPr dirty="0" smtClean="0" sz="1200" spc="-9">
                <a:latin typeface="Calibri"/>
                <a:cs typeface="Calibri"/>
              </a:rPr>
              <a:t>r</a:t>
            </a:r>
            <a:r>
              <a:rPr dirty="0" smtClean="0" sz="1200" spc="0">
                <a:latin typeface="Calibri"/>
                <a:cs typeface="Calibri"/>
              </a:rPr>
              <a:t>a</a:t>
            </a:r>
            <a:r>
              <a:rPr dirty="0" smtClean="0" sz="1200" spc="-4">
                <a:latin typeface="Calibri"/>
                <a:cs typeface="Calibri"/>
              </a:rPr>
              <a:t>n</a:t>
            </a:r>
            <a:r>
              <a:rPr dirty="0" smtClean="0" sz="1200" spc="9">
                <a:latin typeface="Calibri"/>
                <a:cs typeface="Calibri"/>
              </a:rPr>
              <a:t>s</a:t>
            </a:r>
            <a:r>
              <a:rPr dirty="0" smtClean="0" sz="1200" spc="-4">
                <a:latin typeface="Calibri"/>
                <a:cs typeface="Calibri"/>
              </a:rPr>
              <a:t>f</a:t>
            </a:r>
            <a:r>
              <a:rPr dirty="0" smtClean="0" sz="1200" spc="14">
                <a:latin typeface="Calibri"/>
                <a:cs typeface="Calibri"/>
              </a:rPr>
              <a:t>o</a:t>
            </a:r>
            <a:r>
              <a:rPr dirty="0" smtClean="0" sz="1200" spc="-9">
                <a:latin typeface="Calibri"/>
                <a:cs typeface="Calibri"/>
              </a:rPr>
              <a:t>r</a:t>
            </a:r>
            <a:r>
              <a:rPr dirty="0" smtClean="0" sz="1200" spc="0">
                <a:latin typeface="Calibri"/>
                <a:cs typeface="Calibri"/>
              </a:rPr>
              <a:t>med)</a:t>
            </a:r>
            <a:r>
              <a:rPr dirty="0" smtClean="0" sz="1200" spc="-14">
                <a:latin typeface="Calibri"/>
                <a:cs typeface="Calibri"/>
              </a:rPr>
              <a:t> </a:t>
            </a:r>
            <a:r>
              <a:rPr dirty="0" smtClean="0" sz="1200" spc="25">
                <a:latin typeface="Calibri"/>
                <a:cs typeface="Calibri"/>
              </a:rPr>
              <a:t>I</a:t>
            </a:r>
            <a:r>
              <a:rPr dirty="0" smtClean="0" sz="1200" spc="-4">
                <a:latin typeface="Calibri"/>
                <a:cs typeface="Calibri"/>
              </a:rPr>
              <a:t>-</a:t>
            </a:r>
            <a:r>
              <a:rPr dirty="0" smtClean="0" sz="1200" spc="19">
                <a:latin typeface="Calibri"/>
                <a:cs typeface="Calibri"/>
              </a:rPr>
              <a:t>c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-4">
                <a:latin typeface="Calibri"/>
                <a:cs typeface="Calibri"/>
              </a:rPr>
              <a:t>d</a:t>
            </a:r>
            <a:r>
              <a:rPr dirty="0" smtClean="0" sz="1200" spc="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  <a:p>
            <a:pPr marL="878128">
              <a:lnSpc>
                <a:spcPct val="102091"/>
              </a:lnSpc>
              <a:spcBef>
                <a:spcPts val="245"/>
              </a:spcBef>
            </a:pPr>
            <a:r>
              <a:rPr dirty="0" smtClean="0" sz="1200" spc="0">
                <a:latin typeface="Symbol"/>
                <a:cs typeface="Symbol"/>
              </a:rPr>
              <a:t></a:t>
            </a:r>
            <a:r>
              <a:rPr dirty="0" smtClean="0" sz="1200" spc="0">
                <a:latin typeface="Times New Roman"/>
                <a:cs typeface="Times New Roman"/>
              </a:rPr>
              <a:t>  </a:t>
            </a:r>
            <a:r>
              <a:rPr dirty="0" smtClean="0" sz="1200" spc="280">
                <a:latin typeface="Times New Roman"/>
                <a:cs typeface="Times New Roman"/>
              </a:rPr>
              <a:t> 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-4">
                <a:latin typeface="Calibri"/>
                <a:cs typeface="Calibri"/>
              </a:rPr>
              <a:t>u</a:t>
            </a:r>
            <a:r>
              <a:rPr dirty="0" smtClean="0" sz="1200" spc="4">
                <a:latin typeface="Calibri"/>
                <a:cs typeface="Calibri"/>
              </a:rPr>
              <a:t>t</a:t>
            </a:r>
            <a:r>
              <a:rPr dirty="0" smtClean="0" sz="1200" spc="-4">
                <a:latin typeface="Calibri"/>
                <a:cs typeface="Calibri"/>
              </a:rPr>
              <a:t>p</a:t>
            </a:r>
            <a:r>
              <a:rPr dirty="0" smtClean="0" sz="1200" spc="-4">
                <a:latin typeface="Calibri"/>
                <a:cs typeface="Calibri"/>
              </a:rPr>
              <a:t>u</a:t>
            </a:r>
            <a:r>
              <a:rPr dirty="0" smtClean="0" sz="1200" spc="4">
                <a:latin typeface="Calibri"/>
                <a:cs typeface="Calibri"/>
              </a:rPr>
              <a:t>t</a:t>
            </a:r>
            <a:r>
              <a:rPr dirty="0" smtClean="0" sz="1200" spc="0">
                <a:latin typeface="Calibri"/>
                <a:cs typeface="Calibri"/>
              </a:rPr>
              <a:t>:</a:t>
            </a:r>
            <a:r>
              <a:rPr dirty="0" smtClean="0" sz="1200" spc="4">
                <a:latin typeface="Calibri"/>
                <a:cs typeface="Calibri"/>
              </a:rPr>
              <a:t> </a:t>
            </a:r>
            <a:r>
              <a:rPr dirty="0" smtClean="0" sz="1200" spc="4">
                <a:latin typeface="Calibri"/>
                <a:cs typeface="Calibri"/>
              </a:rPr>
              <a:t>t</a:t>
            </a:r>
            <a:r>
              <a:rPr dirty="0" smtClean="0" sz="1200" spc="0">
                <a:latin typeface="Calibri"/>
                <a:cs typeface="Calibri"/>
              </a:rPr>
              <a:t>a</a:t>
            </a:r>
            <a:r>
              <a:rPr dirty="0" smtClean="0" sz="1200" spc="-9">
                <a:latin typeface="Calibri"/>
                <a:cs typeface="Calibri"/>
              </a:rPr>
              <a:t>r</a:t>
            </a:r>
            <a:r>
              <a:rPr dirty="0" smtClean="0" sz="1200" spc="9">
                <a:latin typeface="Calibri"/>
                <a:cs typeface="Calibri"/>
              </a:rPr>
              <a:t>g</a:t>
            </a:r>
            <a:r>
              <a:rPr dirty="0" smtClean="0" sz="1200" spc="0">
                <a:latin typeface="Calibri"/>
                <a:cs typeface="Calibri"/>
              </a:rPr>
              <a:t>et</a:t>
            </a:r>
            <a:r>
              <a:rPr dirty="0" smtClean="0" sz="1200" spc="0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mac</a:t>
            </a:r>
            <a:r>
              <a:rPr dirty="0" smtClean="0" sz="1200" spc="-4">
                <a:latin typeface="Calibri"/>
                <a:cs typeface="Calibri"/>
              </a:rPr>
              <a:t>h</a:t>
            </a:r>
            <a:r>
              <a:rPr dirty="0" smtClean="0" sz="1200" spc="-9">
                <a:latin typeface="Calibri"/>
                <a:cs typeface="Calibri"/>
              </a:rPr>
              <a:t>i</a:t>
            </a:r>
            <a:r>
              <a:rPr dirty="0" smtClean="0" sz="1200" spc="-4">
                <a:latin typeface="Calibri"/>
                <a:cs typeface="Calibri"/>
              </a:rPr>
              <a:t>n</a:t>
            </a:r>
            <a:r>
              <a:rPr dirty="0" smtClean="0" sz="1200" spc="0">
                <a:latin typeface="Calibri"/>
                <a:cs typeface="Calibri"/>
              </a:rPr>
              <a:t>e</a:t>
            </a:r>
            <a:r>
              <a:rPr dirty="0" smtClean="0" sz="1200" spc="19">
                <a:latin typeface="Calibri"/>
                <a:cs typeface="Calibri"/>
              </a:rPr>
              <a:t> </a:t>
            </a:r>
            <a:r>
              <a:rPr dirty="0" smtClean="0" sz="1200" spc="-4">
                <a:latin typeface="Calibri"/>
                <a:cs typeface="Calibri"/>
              </a:rPr>
              <a:t>p</a:t>
            </a:r>
            <a:r>
              <a:rPr dirty="0" smtClean="0" sz="1200" spc="-9">
                <a:latin typeface="Calibri"/>
                <a:cs typeface="Calibri"/>
              </a:rPr>
              <a:t>r</a:t>
            </a:r>
            <a:r>
              <a:rPr dirty="0" smtClean="0" sz="1200" spc="-9">
                <a:latin typeface="Calibri"/>
                <a:cs typeface="Calibri"/>
              </a:rPr>
              <a:t>o</a:t>
            </a:r>
            <a:r>
              <a:rPr dirty="0" smtClean="0" sz="1200" spc="9">
                <a:latin typeface="Calibri"/>
                <a:cs typeface="Calibri"/>
              </a:rPr>
              <a:t>g</a:t>
            </a:r>
            <a:r>
              <a:rPr dirty="0" smtClean="0" sz="1200" spc="-9">
                <a:latin typeface="Calibri"/>
                <a:cs typeface="Calibri"/>
              </a:rPr>
              <a:t>r</a:t>
            </a:r>
            <a:r>
              <a:rPr dirty="0" smtClean="0" sz="1200" spc="0">
                <a:latin typeface="Calibri"/>
                <a:cs typeface="Calibri"/>
              </a:rPr>
              <a:t>am</a:t>
            </a:r>
            <a:endParaRPr sz="1200">
              <a:latin typeface="Calibri"/>
              <a:cs typeface="Calibri"/>
            </a:endParaRPr>
          </a:p>
          <a:p>
            <a:pPr marL="878128">
              <a:lnSpc>
                <a:spcPct val="101725"/>
              </a:lnSpc>
              <a:spcBef>
                <a:spcPts val="3290"/>
              </a:spcBef>
            </a:pPr>
            <a:r>
              <a:rPr dirty="0" smtClean="0" sz="1200" spc="-4" b="1">
                <a:latin typeface="Calibri"/>
                <a:cs typeface="Calibri"/>
              </a:rPr>
              <a:t>A</a:t>
            </a:r>
            <a:r>
              <a:rPr dirty="0" smtClean="0" sz="1200" spc="4" b="1">
                <a:latin typeface="Calibri"/>
                <a:cs typeface="Calibri"/>
              </a:rPr>
              <a:t>p</a:t>
            </a:r>
            <a:r>
              <a:rPr dirty="0" smtClean="0" sz="1200" spc="4" b="1">
                <a:latin typeface="Calibri"/>
                <a:cs typeface="Calibri"/>
              </a:rPr>
              <a:t>p</a:t>
            </a:r>
            <a:r>
              <a:rPr dirty="0" smtClean="0" sz="1200" spc="-4" b="1">
                <a:latin typeface="Calibri"/>
                <a:cs typeface="Calibri"/>
              </a:rPr>
              <a:t>l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0" b="1">
                <a:latin typeface="Calibri"/>
                <a:cs typeface="Calibri"/>
              </a:rPr>
              <a:t>c</a:t>
            </a:r>
            <a:r>
              <a:rPr dirty="0" smtClean="0" sz="1200" spc="9" b="1">
                <a:latin typeface="Calibri"/>
                <a:cs typeface="Calibri"/>
              </a:rPr>
              <a:t>a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0" b="1">
                <a:latin typeface="Calibri"/>
                <a:cs typeface="Calibri"/>
              </a:rPr>
              <a:t>o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0" b="1">
                <a:latin typeface="Calibri"/>
                <a:cs typeface="Calibri"/>
              </a:rPr>
              <a:t>s</a:t>
            </a:r>
            <a:r>
              <a:rPr dirty="0" smtClean="0" sz="1200" spc="-4" b="1">
                <a:latin typeface="Calibri"/>
                <a:cs typeface="Calibri"/>
              </a:rPr>
              <a:t> </a:t>
            </a:r>
            <a:r>
              <a:rPr dirty="0" smtClean="0" sz="1200" spc="0" b="1">
                <a:latin typeface="Calibri"/>
                <a:cs typeface="Calibri"/>
              </a:rPr>
              <a:t>of</a:t>
            </a:r>
            <a:r>
              <a:rPr dirty="0" smtClean="0" sz="1200" spc="0" b="1">
                <a:latin typeface="Calibri"/>
                <a:cs typeface="Calibri"/>
              </a:rPr>
              <a:t> </a:t>
            </a:r>
            <a:r>
              <a:rPr dirty="0" smtClean="0" sz="1200" spc="0" b="1">
                <a:latin typeface="Calibri"/>
                <a:cs typeface="Calibri"/>
              </a:rPr>
              <a:t>c</a:t>
            </a:r>
            <a:r>
              <a:rPr dirty="0" smtClean="0" sz="1200" spc="4" b="1">
                <a:latin typeface="Calibri"/>
                <a:cs typeface="Calibri"/>
              </a:rPr>
              <a:t>o</a:t>
            </a:r>
            <a:r>
              <a:rPr dirty="0" smtClean="0" sz="1200" spc="4" b="1">
                <a:latin typeface="Calibri"/>
                <a:cs typeface="Calibri"/>
              </a:rPr>
              <a:t>m</a:t>
            </a:r>
            <a:r>
              <a:rPr dirty="0" smtClean="0" sz="1200" spc="4" b="1">
                <a:latin typeface="Calibri"/>
                <a:cs typeface="Calibri"/>
              </a:rPr>
              <a:t>p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-4" b="1">
                <a:latin typeface="Calibri"/>
                <a:cs typeface="Calibri"/>
              </a:rPr>
              <a:t>l</a:t>
            </a:r>
            <a:r>
              <a:rPr dirty="0" smtClean="0" sz="1200" spc="-4" b="1">
                <a:latin typeface="Calibri"/>
                <a:cs typeface="Calibri"/>
              </a:rPr>
              <a:t>e</a:t>
            </a:r>
            <a:r>
              <a:rPr dirty="0" smtClean="0" sz="1200" spc="0" b="1">
                <a:latin typeface="Calibri"/>
                <a:cs typeface="Calibri"/>
              </a:rPr>
              <a:t>r</a:t>
            </a:r>
            <a:r>
              <a:rPr dirty="0" smtClean="0" sz="1200" spc="-4" b="1">
                <a:latin typeface="Calibri"/>
                <a:cs typeface="Calibri"/>
              </a:rPr>
              <a:t> 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-4" b="1">
                <a:latin typeface="Calibri"/>
                <a:cs typeface="Calibri"/>
              </a:rPr>
              <a:t>e</a:t>
            </a:r>
            <a:r>
              <a:rPr dirty="0" smtClean="0" sz="1200" spc="0" b="1">
                <a:latin typeface="Calibri"/>
                <a:cs typeface="Calibri"/>
              </a:rPr>
              <a:t>c</a:t>
            </a:r>
            <a:r>
              <a:rPr dirty="0" smtClean="0" sz="1200" spc="4" b="1">
                <a:latin typeface="Calibri"/>
                <a:cs typeface="Calibri"/>
              </a:rPr>
              <a:t>h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0" b="1">
                <a:latin typeface="Calibri"/>
                <a:cs typeface="Calibri"/>
              </a:rPr>
              <a:t>o</a:t>
            </a:r>
            <a:r>
              <a:rPr dirty="0" smtClean="0" sz="1200" spc="-4" b="1">
                <a:latin typeface="Calibri"/>
                <a:cs typeface="Calibri"/>
              </a:rPr>
              <a:t>l</a:t>
            </a:r>
            <a:r>
              <a:rPr dirty="0" smtClean="0" sz="1200" spc="0" b="1">
                <a:latin typeface="Calibri"/>
                <a:cs typeface="Calibri"/>
              </a:rPr>
              <a:t>o</a:t>
            </a:r>
            <a:r>
              <a:rPr dirty="0" smtClean="0" sz="1200" spc="9" b="1">
                <a:latin typeface="Calibri"/>
                <a:cs typeface="Calibri"/>
              </a:rPr>
              <a:t>g</a:t>
            </a:r>
            <a:r>
              <a:rPr dirty="0" smtClean="0" sz="1200" spc="29" b="1">
                <a:latin typeface="Calibri"/>
                <a:cs typeface="Calibri"/>
              </a:rPr>
              <a:t>y</a:t>
            </a:r>
            <a:r>
              <a:rPr dirty="0" smtClean="0" sz="1200" spc="4" b="1">
                <a:latin typeface="Calibri"/>
                <a:cs typeface="Calibri"/>
              </a:rPr>
              <a:t>:</a:t>
            </a:r>
            <a:r>
              <a:rPr dirty="0" smtClean="0" sz="1200" spc="0" b="1">
                <a:latin typeface="Calibri"/>
                <a:cs typeface="Calibri"/>
              </a:rPr>
              <a:t>-</a:t>
            </a:r>
            <a:endParaRPr sz="1200">
              <a:latin typeface="Calibri"/>
              <a:cs typeface="Calibri"/>
            </a:endParaRPr>
          </a:p>
          <a:p>
            <a:pPr marL="1286890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endParaRPr sz="1100">
              <a:latin typeface="Calibri"/>
              <a:cs typeface="Calibri"/>
            </a:endParaRPr>
          </a:p>
          <a:p>
            <a:pPr marL="1286890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arsers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H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b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ws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  <a:p>
            <a:pPr marL="1286890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erp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ja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/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ash</a:t>
            </a:r>
            <a:endParaRPr sz="1100">
              <a:latin typeface="Calibri"/>
              <a:cs typeface="Calibri"/>
            </a:endParaRPr>
          </a:p>
          <a:p>
            <a:pPr marL="1286890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el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endParaRPr sz="1100">
              <a:latin typeface="Calibri"/>
              <a:cs typeface="Calibri"/>
            </a:endParaRPr>
          </a:p>
          <a:p>
            <a:pPr marL="1286890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ware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endParaRPr sz="1100">
              <a:latin typeface="Calibri"/>
              <a:cs typeface="Calibri"/>
            </a:endParaRPr>
          </a:p>
          <a:p>
            <a:pPr marL="1286890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34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1286890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1286890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ew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res</a:t>
            </a:r>
            <a:endParaRPr sz="1100">
              <a:latin typeface="Calibri"/>
              <a:cs typeface="Calibri"/>
            </a:endParaRPr>
          </a:p>
          <a:p>
            <a:pPr marL="1286890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p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ware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ent</a:t>
            </a:r>
            <a:endParaRPr sz="1100">
              <a:latin typeface="Calibri"/>
              <a:cs typeface="Calibri"/>
            </a:endParaRPr>
          </a:p>
          <a:p>
            <a:pPr marL="1286890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ware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V</a:t>
            </a:r>
            <a:r>
              <a:rPr dirty="0" smtClean="0" sz="1100" spc="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1286890">
              <a:lnSpc>
                <a:spcPct val="101725"/>
              </a:lnSpc>
              <a:spcBef>
                <a:spcPts val="219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29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36"/>
              </a:spcBef>
            </a:pPr>
            <a:endParaRPr sz="750"/>
          </a:p>
          <a:p>
            <a:pPr marL="835456">
              <a:lnSpc>
                <a:spcPct val="101725"/>
              </a:lnSpc>
              <a:spcBef>
                <a:spcPts val="4000"/>
              </a:spcBef>
            </a:pPr>
            <a:r>
              <a:rPr dirty="0" smtClean="0" sz="1100" spc="0" b="1">
                <a:latin typeface="Calibri"/>
                <a:cs typeface="Calibri"/>
              </a:rPr>
              <a:t>H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w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to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4" b="1">
                <a:latin typeface="Calibri"/>
                <a:cs typeface="Calibri"/>
              </a:rPr>
              <a:t>r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te?</a:t>
            </a:r>
            <a:endParaRPr sz="1100">
              <a:latin typeface="Calibri"/>
              <a:cs typeface="Calibri"/>
            </a:endParaRPr>
          </a:p>
          <a:p>
            <a:pPr marL="1064387" marR="584575" indent="-228930" algn="just">
              <a:lnSpc>
                <a:spcPct val="101928"/>
              </a:lnSpc>
              <a:spcBef>
                <a:spcPts val="1369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0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el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ffer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el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25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2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5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eal</a:t>
            </a:r>
            <a:r>
              <a:rPr dirty="0" smtClean="0" sz="1100" spc="4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ry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s,</a:t>
            </a:r>
            <a:r>
              <a:rPr dirty="0" smtClean="0" sz="1100" spc="4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6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wher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ese</a:t>
            </a:r>
            <a:r>
              <a:rPr dirty="0" smtClean="0" sz="1100" spc="4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19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19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2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ffers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2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1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far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9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4744919" algn="just">
              <a:lnSpc>
                <a:spcPct val="101725"/>
              </a:lnSpc>
              <a:spcBef>
                <a:spcPts val="2903"/>
              </a:spcBef>
            </a:pPr>
            <a:r>
              <a:rPr dirty="0" smtClean="0" sz="1200" spc="0" b="1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dirty="0" smtClean="0" sz="1200" spc="4" b="1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dirty="0" smtClean="0" sz="1200" spc="-4" b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mtClean="0" sz="1200" spc="-4" b="1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dirty="0" smtClean="0" sz="1200" spc="0" b="1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dirty="0" smtClean="0" sz="1200" spc="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mtClean="0" sz="1200" spc="4" b="1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dirty="0" smtClean="0" sz="1200" spc="0" b="1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dirty="0" smtClean="0" sz="1200" spc="-4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mtClean="0" sz="1200" spc="4" b="1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dirty="0" smtClean="0" sz="1200" spc="-4" b="1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dirty="0" smtClean="0" sz="1200" spc="-4" b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mtClean="0" sz="1200" spc="0" b="1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dirty="0" smtClean="0" sz="1200" spc="9" b="1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dirty="0" smtClean="0" sz="1200" spc="-4" b="1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dirty="0" smtClean="0" sz="1200" spc="-4" b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mtClean="0" sz="1200" spc="4" b="1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dirty="0" smtClean="0" sz="1200" spc="-9" b="1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 smtClean="0" sz="1200" spc="4" b="1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dirty="0" smtClean="0" sz="1200" spc="0" b="1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  <a:p>
            <a:pPr marL="606856" marR="3905051" algn="just">
              <a:lnSpc>
                <a:spcPts val="1340"/>
              </a:lnSpc>
              <a:spcBef>
                <a:spcPts val="67"/>
              </a:spcBef>
            </a:pPr>
            <a:r>
              <a:rPr dirty="0" smtClean="0" baseline="2482" sz="1650" spc="0">
                <a:latin typeface="Calibri"/>
                <a:cs typeface="Calibri"/>
              </a:rPr>
              <a:t>G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0">
                <a:latin typeface="Calibri"/>
                <a:cs typeface="Calibri"/>
              </a:rPr>
              <a:t>d</a:t>
            </a:r>
            <a:r>
              <a:rPr dirty="0" smtClean="0" baseline="2482" sz="1650" spc="-14">
                <a:latin typeface="Calibri"/>
                <a:cs typeface="Calibri"/>
              </a:rPr>
              <a:t> </a:t>
            </a:r>
            <a:r>
              <a:rPr dirty="0" smtClean="0" baseline="2482" sz="1650" spc="-4">
                <a:latin typeface="Calibri"/>
                <a:cs typeface="Calibri"/>
              </a:rPr>
              <a:t>p</a:t>
            </a:r>
            <a:r>
              <a:rPr dirty="0" smtClean="0" baseline="2482" sz="1650" spc="0">
                <a:latin typeface="Calibri"/>
                <a:cs typeface="Calibri"/>
              </a:rPr>
              <a:t>erf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0">
                <a:latin typeface="Calibri"/>
                <a:cs typeface="Calibri"/>
              </a:rPr>
              <a:t>r</a:t>
            </a:r>
            <a:r>
              <a:rPr dirty="0" smtClean="0" baseline="2482" sz="1650" spc="4">
                <a:latin typeface="Calibri"/>
                <a:cs typeface="Calibri"/>
              </a:rPr>
              <a:t>m</a:t>
            </a:r>
            <a:r>
              <a:rPr dirty="0" smtClean="0" baseline="2482" sz="1650" spc="0">
                <a:latin typeface="Calibri"/>
                <a:cs typeface="Calibri"/>
              </a:rPr>
              <a:t>a</a:t>
            </a:r>
            <a:r>
              <a:rPr dirty="0" smtClean="0" baseline="2482" sz="1650" spc="-4">
                <a:latin typeface="Calibri"/>
                <a:cs typeface="Calibri"/>
              </a:rPr>
              <a:t>n</a:t>
            </a:r>
            <a:r>
              <a:rPr dirty="0" smtClean="0" baseline="2482" sz="1650" spc="-9">
                <a:latin typeface="Calibri"/>
                <a:cs typeface="Calibri"/>
              </a:rPr>
              <a:t>c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f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0">
                <a:latin typeface="Calibri"/>
                <a:cs typeface="Calibri"/>
              </a:rPr>
              <a:t>r</a:t>
            </a:r>
            <a:r>
              <a:rPr dirty="0" smtClean="0" baseline="2482" sz="1650" spc="14">
                <a:latin typeface="Calibri"/>
                <a:cs typeface="Calibri"/>
              </a:rPr>
              <a:t> 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-4">
                <a:latin typeface="Calibri"/>
                <a:cs typeface="Calibri"/>
              </a:rPr>
              <a:t>h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4">
                <a:latin typeface="Calibri"/>
                <a:cs typeface="Calibri"/>
              </a:rPr>
              <a:t>g</a:t>
            </a:r>
            <a:r>
              <a:rPr dirty="0" smtClean="0" baseline="2482" sz="1650" spc="0">
                <a:latin typeface="Calibri"/>
                <a:cs typeface="Calibri"/>
              </a:rPr>
              <a:t>enera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0">
                <a:latin typeface="Calibri"/>
                <a:cs typeface="Calibri"/>
              </a:rPr>
              <a:t>ed</a:t>
            </a:r>
            <a:r>
              <a:rPr dirty="0" smtClean="0" baseline="2482" sz="1650" spc="-9">
                <a:latin typeface="Calibri"/>
                <a:cs typeface="Calibri"/>
              </a:rPr>
              <a:t> </a:t>
            </a:r>
            <a:r>
              <a:rPr dirty="0" smtClean="0" baseline="2482" sz="1650" spc="-9">
                <a:latin typeface="Calibri"/>
                <a:cs typeface="Calibri"/>
              </a:rPr>
              <a:t>c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-4">
                <a:latin typeface="Calibri"/>
                <a:cs typeface="Calibri"/>
              </a:rPr>
              <a:t>d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606856" marR="584898" algn="just">
              <a:lnSpc>
                <a:spcPts val="1464"/>
              </a:lnSpc>
              <a:spcBef>
                <a:spcPts val="153"/>
              </a:spcBef>
            </a:pPr>
            <a:r>
              <a:rPr dirty="0" smtClean="0" sz="1200" spc="0" b="1" i="1">
                <a:latin typeface="Calibri"/>
                <a:cs typeface="Calibri"/>
              </a:rPr>
              <a:t>G</a:t>
            </a:r>
            <a:r>
              <a:rPr dirty="0" smtClean="0" sz="1200" spc="-4" b="1" i="1">
                <a:latin typeface="Calibri"/>
                <a:cs typeface="Calibri"/>
              </a:rPr>
              <a:t>o</a:t>
            </a:r>
            <a:r>
              <a:rPr dirty="0" smtClean="0" sz="1200" spc="-9" b="1" i="1">
                <a:latin typeface="Calibri"/>
                <a:cs typeface="Calibri"/>
              </a:rPr>
              <a:t>o</a:t>
            </a:r>
            <a:r>
              <a:rPr dirty="0" smtClean="0" sz="1200" spc="0" b="1" i="1">
                <a:latin typeface="Calibri"/>
                <a:cs typeface="Calibri"/>
              </a:rPr>
              <a:t>d</a:t>
            </a:r>
            <a:r>
              <a:rPr dirty="0" smtClean="0" sz="1200" spc="75" b="1" i="1">
                <a:latin typeface="Calibri"/>
                <a:cs typeface="Calibri"/>
              </a:rPr>
              <a:t> </a:t>
            </a:r>
            <a:r>
              <a:rPr dirty="0" smtClean="0" sz="1200" spc="-9" b="1" i="1">
                <a:latin typeface="Calibri"/>
                <a:cs typeface="Calibri"/>
              </a:rPr>
              <a:t>p</a:t>
            </a:r>
            <a:r>
              <a:rPr dirty="0" smtClean="0" sz="1200" spc="9" b="1" i="1">
                <a:latin typeface="Calibri"/>
                <a:cs typeface="Calibri"/>
              </a:rPr>
              <a:t>e</a:t>
            </a:r>
            <a:r>
              <a:rPr dirty="0" smtClean="0" sz="1200" spc="9" b="1" i="1">
                <a:latin typeface="Calibri"/>
                <a:cs typeface="Calibri"/>
              </a:rPr>
              <a:t>r</a:t>
            </a:r>
            <a:r>
              <a:rPr dirty="0" smtClean="0" sz="1200" spc="4" b="1" i="1">
                <a:latin typeface="Calibri"/>
                <a:cs typeface="Calibri"/>
              </a:rPr>
              <a:t>f</a:t>
            </a:r>
            <a:r>
              <a:rPr dirty="0" smtClean="0" sz="1200" spc="-9" b="1" i="1">
                <a:latin typeface="Calibri"/>
                <a:cs typeface="Calibri"/>
              </a:rPr>
              <a:t>o</a:t>
            </a:r>
            <a:r>
              <a:rPr dirty="0" smtClean="0" sz="1200" spc="9" b="1" i="1">
                <a:latin typeface="Calibri"/>
                <a:cs typeface="Calibri"/>
              </a:rPr>
              <a:t>r</a:t>
            </a:r>
            <a:r>
              <a:rPr dirty="0" smtClean="0" sz="1200" spc="-4" b="1" i="1">
                <a:latin typeface="Calibri"/>
                <a:cs typeface="Calibri"/>
              </a:rPr>
              <a:t>m</a:t>
            </a:r>
            <a:r>
              <a:rPr dirty="0" smtClean="0" sz="1200" spc="-9" b="1" i="1">
                <a:latin typeface="Calibri"/>
                <a:cs typeface="Calibri"/>
              </a:rPr>
              <a:t>a</a:t>
            </a:r>
            <a:r>
              <a:rPr dirty="0" smtClean="0" sz="1200" spc="-9" b="1" i="1">
                <a:latin typeface="Calibri"/>
                <a:cs typeface="Calibri"/>
              </a:rPr>
              <a:t>n</a:t>
            </a:r>
            <a:r>
              <a:rPr dirty="0" smtClean="0" sz="1200" spc="9" b="1" i="1">
                <a:latin typeface="Calibri"/>
                <a:cs typeface="Calibri"/>
              </a:rPr>
              <a:t>c</a:t>
            </a:r>
            <a:r>
              <a:rPr dirty="0" smtClean="0" sz="1200" spc="0" b="1" i="1">
                <a:latin typeface="Calibri"/>
                <a:cs typeface="Calibri"/>
              </a:rPr>
              <a:t>e</a:t>
            </a:r>
            <a:r>
              <a:rPr dirty="0" smtClean="0" sz="1200" spc="69" b="1" i="1">
                <a:latin typeface="Calibri"/>
                <a:cs typeface="Calibri"/>
              </a:rPr>
              <a:t> </a:t>
            </a:r>
            <a:r>
              <a:rPr dirty="0" smtClean="0" sz="1200" spc="4" b="1" i="1">
                <a:latin typeface="Calibri"/>
                <a:cs typeface="Calibri"/>
              </a:rPr>
              <a:t>f</a:t>
            </a:r>
            <a:r>
              <a:rPr dirty="0" smtClean="0" sz="1200" spc="-9" b="1" i="1">
                <a:latin typeface="Calibri"/>
                <a:cs typeface="Calibri"/>
              </a:rPr>
              <a:t>o</a:t>
            </a:r>
            <a:r>
              <a:rPr dirty="0" smtClean="0" sz="1200" spc="0" b="1" i="1">
                <a:latin typeface="Calibri"/>
                <a:cs typeface="Calibri"/>
              </a:rPr>
              <a:t>r</a:t>
            </a:r>
            <a:r>
              <a:rPr dirty="0" smtClean="0" sz="1200" spc="69" b="1" i="1">
                <a:latin typeface="Calibri"/>
                <a:cs typeface="Calibri"/>
              </a:rPr>
              <a:t> </a:t>
            </a:r>
            <a:r>
              <a:rPr dirty="0" smtClean="0" sz="1200" spc="-9" b="1" i="1">
                <a:latin typeface="Calibri"/>
                <a:cs typeface="Calibri"/>
              </a:rPr>
              <a:t>g</a:t>
            </a:r>
            <a:r>
              <a:rPr dirty="0" smtClean="0" sz="1200" spc="9" b="1" i="1">
                <a:latin typeface="Calibri"/>
                <a:cs typeface="Calibri"/>
              </a:rPr>
              <a:t>e</a:t>
            </a:r>
            <a:r>
              <a:rPr dirty="0" smtClean="0" sz="1200" spc="-9" b="1" i="1">
                <a:latin typeface="Calibri"/>
                <a:cs typeface="Calibri"/>
              </a:rPr>
              <a:t>n</a:t>
            </a:r>
            <a:r>
              <a:rPr dirty="0" smtClean="0" sz="1200" spc="9" b="1" i="1">
                <a:latin typeface="Calibri"/>
                <a:cs typeface="Calibri"/>
              </a:rPr>
              <a:t>e</a:t>
            </a:r>
            <a:r>
              <a:rPr dirty="0" smtClean="0" sz="1200" spc="9" b="1" i="1">
                <a:latin typeface="Calibri"/>
                <a:cs typeface="Calibri"/>
              </a:rPr>
              <a:t>r</a:t>
            </a:r>
            <a:r>
              <a:rPr dirty="0" smtClean="0" sz="1200" spc="-9" b="1" i="1">
                <a:latin typeface="Calibri"/>
                <a:cs typeface="Calibri"/>
              </a:rPr>
              <a:t>a</a:t>
            </a:r>
            <a:r>
              <a:rPr dirty="0" smtClean="0" sz="1200" spc="-9" b="1" i="1">
                <a:latin typeface="Calibri"/>
                <a:cs typeface="Calibri"/>
              </a:rPr>
              <a:t>t</a:t>
            </a:r>
            <a:r>
              <a:rPr dirty="0" smtClean="0" sz="1200" spc="9" b="1" i="1">
                <a:latin typeface="Calibri"/>
                <a:cs typeface="Calibri"/>
              </a:rPr>
              <a:t>e</a:t>
            </a:r>
            <a:r>
              <a:rPr dirty="0" smtClean="0" sz="1200" spc="0" b="1" i="1">
                <a:latin typeface="Calibri"/>
                <a:cs typeface="Calibri"/>
              </a:rPr>
              <a:t>d</a:t>
            </a:r>
            <a:r>
              <a:rPr dirty="0" smtClean="0" sz="1200" spc="49" b="1" i="1">
                <a:latin typeface="Calibri"/>
                <a:cs typeface="Calibri"/>
              </a:rPr>
              <a:t> </a:t>
            </a:r>
            <a:r>
              <a:rPr dirty="0" smtClean="0" sz="1200" spc="9" b="1" i="1">
                <a:latin typeface="Calibri"/>
                <a:cs typeface="Calibri"/>
              </a:rPr>
              <a:t>c</a:t>
            </a:r>
            <a:r>
              <a:rPr dirty="0" smtClean="0" sz="1200" spc="-9" b="1" i="1">
                <a:latin typeface="Calibri"/>
                <a:cs typeface="Calibri"/>
              </a:rPr>
              <a:t>o</a:t>
            </a:r>
            <a:r>
              <a:rPr dirty="0" smtClean="0" sz="1200" spc="-9" b="1" i="1">
                <a:latin typeface="Calibri"/>
                <a:cs typeface="Calibri"/>
              </a:rPr>
              <a:t>d</a:t>
            </a:r>
            <a:r>
              <a:rPr dirty="0" smtClean="0" sz="1200" spc="39" b="1" i="1">
                <a:latin typeface="Calibri"/>
                <a:cs typeface="Calibri"/>
              </a:rPr>
              <a:t>e</a:t>
            </a:r>
            <a:r>
              <a:rPr dirty="0" smtClean="0" sz="1100" spc="0" b="1" i="1">
                <a:latin typeface="Calibri"/>
                <a:cs typeface="Calibri"/>
              </a:rPr>
              <a:t>:</a:t>
            </a:r>
            <a:r>
              <a:rPr dirty="0" smtClean="0" sz="1100" spc="19" b="1" i="1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q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4898" algn="just">
              <a:lnSpc>
                <a:spcPts val="1342"/>
              </a:lnSpc>
              <a:spcBef>
                <a:spcPts val="212"/>
              </a:spcBef>
            </a:pP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wr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2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34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19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4898" algn="just">
              <a:lnSpc>
                <a:spcPts val="1342"/>
              </a:lnSpc>
              <a:spcBef>
                <a:spcPts val="194"/>
              </a:spcBef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-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19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er.</a:t>
            </a:r>
            <a:endParaRPr sz="1100">
              <a:latin typeface="Calibri"/>
              <a:cs typeface="Calibri"/>
            </a:endParaRPr>
          </a:p>
          <a:p>
            <a:pPr marL="606856" marR="4466444" algn="just">
              <a:lnSpc>
                <a:spcPct val="101725"/>
              </a:lnSpc>
              <a:spcBef>
                <a:spcPts val="214"/>
              </a:spcBef>
            </a:pP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606856" marR="581869" algn="just">
              <a:lnSpc>
                <a:spcPts val="1464"/>
              </a:lnSpc>
              <a:spcBef>
                <a:spcPts val="195"/>
              </a:spcBef>
            </a:pPr>
            <a:r>
              <a:rPr dirty="0" smtClean="0" sz="1200" spc="0" b="1" i="1">
                <a:latin typeface="Calibri"/>
                <a:cs typeface="Calibri"/>
              </a:rPr>
              <a:t>G</a:t>
            </a:r>
            <a:r>
              <a:rPr dirty="0" smtClean="0" sz="1200" spc="-4" b="1" i="1">
                <a:latin typeface="Calibri"/>
                <a:cs typeface="Calibri"/>
              </a:rPr>
              <a:t>o</a:t>
            </a:r>
            <a:r>
              <a:rPr dirty="0" smtClean="0" sz="1200" spc="-9" b="1" i="1">
                <a:latin typeface="Calibri"/>
                <a:cs typeface="Calibri"/>
              </a:rPr>
              <a:t>o</a:t>
            </a:r>
            <a:r>
              <a:rPr dirty="0" smtClean="0" sz="1200" spc="0" b="1" i="1">
                <a:latin typeface="Calibri"/>
                <a:cs typeface="Calibri"/>
              </a:rPr>
              <a:t>d</a:t>
            </a:r>
            <a:r>
              <a:rPr dirty="0" smtClean="0" sz="1200" spc="54" b="1" i="1">
                <a:latin typeface="Calibri"/>
                <a:cs typeface="Calibri"/>
              </a:rPr>
              <a:t> </a:t>
            </a:r>
            <a:r>
              <a:rPr dirty="0" smtClean="0" sz="1200" spc="9" b="1" i="1">
                <a:latin typeface="Calibri"/>
                <a:cs typeface="Calibri"/>
              </a:rPr>
              <a:t>c</a:t>
            </a:r>
            <a:r>
              <a:rPr dirty="0" smtClean="0" sz="1200" spc="-9" b="1" i="1">
                <a:latin typeface="Calibri"/>
                <a:cs typeface="Calibri"/>
              </a:rPr>
              <a:t>o</a:t>
            </a:r>
            <a:r>
              <a:rPr dirty="0" smtClean="0" sz="1200" spc="-4" b="1" i="1">
                <a:latin typeface="Calibri"/>
                <a:cs typeface="Calibri"/>
              </a:rPr>
              <a:t>m</a:t>
            </a:r>
            <a:r>
              <a:rPr dirty="0" smtClean="0" sz="1200" spc="14" b="1" i="1">
                <a:latin typeface="Calibri"/>
                <a:cs typeface="Calibri"/>
              </a:rPr>
              <a:t>p</a:t>
            </a:r>
            <a:r>
              <a:rPr dirty="0" smtClean="0" sz="1200" spc="-4" b="1" i="1">
                <a:latin typeface="Calibri"/>
                <a:cs typeface="Calibri"/>
              </a:rPr>
              <a:t>i</a:t>
            </a:r>
            <a:r>
              <a:rPr dirty="0" smtClean="0" sz="1200" spc="-4" b="1" i="1">
                <a:latin typeface="Calibri"/>
                <a:cs typeface="Calibri"/>
              </a:rPr>
              <a:t>l</a:t>
            </a:r>
            <a:r>
              <a:rPr dirty="0" smtClean="0" sz="1200" spc="0" b="1" i="1">
                <a:latin typeface="Calibri"/>
                <a:cs typeface="Calibri"/>
              </a:rPr>
              <a:t>e</a:t>
            </a:r>
            <a:r>
              <a:rPr dirty="0" smtClean="0" sz="1200" spc="69" b="1" i="1">
                <a:latin typeface="Calibri"/>
                <a:cs typeface="Calibri"/>
              </a:rPr>
              <a:t> </a:t>
            </a:r>
            <a:r>
              <a:rPr dirty="0" smtClean="0" sz="1200" spc="-9" b="1" i="1">
                <a:latin typeface="Calibri"/>
                <a:cs typeface="Calibri"/>
              </a:rPr>
              <a:t>t</a:t>
            </a:r>
            <a:r>
              <a:rPr dirty="0" smtClean="0" sz="1200" spc="-4" b="1" i="1">
                <a:latin typeface="Calibri"/>
                <a:cs typeface="Calibri"/>
              </a:rPr>
              <a:t>i</a:t>
            </a:r>
            <a:r>
              <a:rPr dirty="0" smtClean="0" sz="1200" spc="-4" b="1" i="1">
                <a:latin typeface="Calibri"/>
                <a:cs typeface="Calibri"/>
              </a:rPr>
              <a:t>m</a:t>
            </a:r>
            <a:r>
              <a:rPr dirty="0" smtClean="0" sz="1200" spc="0" b="1" i="1">
                <a:latin typeface="Calibri"/>
                <a:cs typeface="Calibri"/>
              </a:rPr>
              <a:t>e</a:t>
            </a:r>
            <a:r>
              <a:rPr dirty="0" smtClean="0" sz="1200" spc="69" b="1" i="1">
                <a:latin typeface="Calibri"/>
                <a:cs typeface="Calibri"/>
              </a:rPr>
              <a:t> </a:t>
            </a:r>
            <a:r>
              <a:rPr dirty="0" smtClean="0" sz="1200" spc="-9" b="1" i="1">
                <a:latin typeface="Calibri"/>
                <a:cs typeface="Calibri"/>
              </a:rPr>
              <a:t>p</a:t>
            </a:r>
            <a:r>
              <a:rPr dirty="0" smtClean="0" sz="1200" spc="9" b="1" i="1">
                <a:latin typeface="Calibri"/>
                <a:cs typeface="Calibri"/>
              </a:rPr>
              <a:t>e</a:t>
            </a:r>
            <a:r>
              <a:rPr dirty="0" smtClean="0" sz="1200" spc="9" b="1" i="1">
                <a:latin typeface="Calibri"/>
                <a:cs typeface="Calibri"/>
              </a:rPr>
              <a:t>r</a:t>
            </a:r>
            <a:r>
              <a:rPr dirty="0" smtClean="0" sz="1200" spc="4" b="1" i="1">
                <a:latin typeface="Calibri"/>
                <a:cs typeface="Calibri"/>
              </a:rPr>
              <a:t>f</a:t>
            </a:r>
            <a:r>
              <a:rPr dirty="0" smtClean="0" sz="1200" spc="-9" b="1" i="1">
                <a:latin typeface="Calibri"/>
                <a:cs typeface="Calibri"/>
              </a:rPr>
              <a:t>o</a:t>
            </a:r>
            <a:r>
              <a:rPr dirty="0" smtClean="0" sz="1200" spc="9" b="1" i="1">
                <a:latin typeface="Calibri"/>
                <a:cs typeface="Calibri"/>
              </a:rPr>
              <a:t>r</a:t>
            </a:r>
            <a:r>
              <a:rPr dirty="0" smtClean="0" sz="1200" spc="-4" b="1" i="1">
                <a:latin typeface="Calibri"/>
                <a:cs typeface="Calibri"/>
              </a:rPr>
              <a:t>m</a:t>
            </a:r>
            <a:r>
              <a:rPr dirty="0" smtClean="0" sz="1200" spc="-9" b="1" i="1">
                <a:latin typeface="Calibri"/>
                <a:cs typeface="Calibri"/>
              </a:rPr>
              <a:t>a</a:t>
            </a:r>
            <a:r>
              <a:rPr dirty="0" smtClean="0" sz="1200" spc="-9" b="1" i="1">
                <a:latin typeface="Calibri"/>
                <a:cs typeface="Calibri"/>
              </a:rPr>
              <a:t>n</a:t>
            </a:r>
            <a:r>
              <a:rPr dirty="0" smtClean="0" sz="1200" spc="9" b="1" i="1">
                <a:latin typeface="Calibri"/>
                <a:cs typeface="Calibri"/>
              </a:rPr>
              <a:t>c</a:t>
            </a:r>
            <a:r>
              <a:rPr dirty="0" smtClean="0" sz="1200" spc="9" b="1" i="1">
                <a:latin typeface="Calibri"/>
                <a:cs typeface="Calibri"/>
              </a:rPr>
              <a:t>e</a:t>
            </a:r>
            <a:r>
              <a:rPr dirty="0" smtClean="0" sz="1200" spc="0" b="1" i="1">
                <a:latin typeface="Calibri"/>
                <a:cs typeface="Calibri"/>
              </a:rPr>
              <a:t>:</a:t>
            </a:r>
            <a:r>
              <a:rPr dirty="0" smtClean="0" sz="1200" spc="19" b="1" i="1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-25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ef</a:t>
            </a:r>
            <a:r>
              <a:rPr dirty="0" smtClean="0" sz="1100" spc="-25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ent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869" algn="just">
              <a:lnSpc>
                <a:spcPts val="1342"/>
              </a:lnSpc>
              <a:spcBef>
                <a:spcPts val="219"/>
              </a:spcBef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19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es.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s,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wr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869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fas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e.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2</a:t>
            </a:r>
            <a:r>
              <a:rPr dirty="0" smtClean="0" sz="1100" spc="29">
                <a:latin typeface="Calibri"/>
                <a:cs typeface="Calibri"/>
              </a:rPr>
              <a:t>0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3</a:t>
            </a:r>
            <a:r>
              <a:rPr dirty="0" smtClean="0" sz="1100" spc="-9">
                <a:latin typeface="Calibri"/>
                <a:cs typeface="Calibri"/>
              </a:rPr>
              <a:t>0</a:t>
            </a:r>
            <a:r>
              <a:rPr dirty="0" smtClean="0" sz="1100" spc="0">
                <a:latin typeface="Calibri"/>
                <a:cs typeface="Calibri"/>
              </a:rPr>
              <a:t>%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869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wr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ered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e.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29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869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fast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25">
                <a:latin typeface="Calibri"/>
                <a:cs typeface="Calibri"/>
              </a:rPr>
              <a:t>(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9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e).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6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rre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ery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ssue.</a:t>
            </a:r>
            <a:endParaRPr sz="1100">
              <a:latin typeface="Calibri"/>
              <a:cs typeface="Calibri"/>
            </a:endParaRPr>
          </a:p>
          <a:p>
            <a:pPr marL="606856" marR="580402" algn="just">
              <a:lnSpc>
                <a:spcPts val="1464"/>
              </a:lnSpc>
              <a:spcBef>
                <a:spcPts val="220"/>
              </a:spcBef>
            </a:pPr>
            <a:r>
              <a:rPr dirty="0" smtClean="0" sz="1200" spc="0" b="1" i="1">
                <a:latin typeface="Calibri"/>
                <a:cs typeface="Calibri"/>
              </a:rPr>
              <a:t>C</a:t>
            </a:r>
            <a:r>
              <a:rPr dirty="0" smtClean="0" sz="1200" spc="-4" b="1" i="1">
                <a:latin typeface="Calibri"/>
                <a:cs typeface="Calibri"/>
              </a:rPr>
              <a:t>o</a:t>
            </a:r>
            <a:r>
              <a:rPr dirty="0" smtClean="0" sz="1200" spc="9" b="1" i="1">
                <a:latin typeface="Calibri"/>
                <a:cs typeface="Calibri"/>
              </a:rPr>
              <a:t>r</a:t>
            </a:r>
            <a:r>
              <a:rPr dirty="0" smtClean="0" sz="1200" spc="9" b="1" i="1">
                <a:latin typeface="Calibri"/>
                <a:cs typeface="Calibri"/>
              </a:rPr>
              <a:t>r</a:t>
            </a:r>
            <a:r>
              <a:rPr dirty="0" smtClean="0" sz="1200" spc="9" b="1" i="1">
                <a:latin typeface="Calibri"/>
                <a:cs typeface="Calibri"/>
              </a:rPr>
              <a:t>e</a:t>
            </a:r>
            <a:r>
              <a:rPr dirty="0" smtClean="0" sz="1200" spc="9" b="1" i="1">
                <a:latin typeface="Calibri"/>
                <a:cs typeface="Calibri"/>
              </a:rPr>
              <a:t>c</a:t>
            </a:r>
            <a:r>
              <a:rPr dirty="0" smtClean="0" sz="1200" spc="-9" b="1" i="1">
                <a:latin typeface="Calibri"/>
                <a:cs typeface="Calibri"/>
              </a:rPr>
              <a:t>t</a:t>
            </a:r>
            <a:r>
              <a:rPr dirty="0" smtClean="0" sz="1200" spc="-9" b="1" i="1">
                <a:latin typeface="Calibri"/>
                <a:cs typeface="Calibri"/>
              </a:rPr>
              <a:t>n</a:t>
            </a:r>
            <a:r>
              <a:rPr dirty="0" smtClean="0" sz="1200" spc="9" b="1" i="1">
                <a:latin typeface="Calibri"/>
                <a:cs typeface="Calibri"/>
              </a:rPr>
              <a:t>e</a:t>
            </a:r>
            <a:r>
              <a:rPr dirty="0" smtClean="0" sz="1200" spc="-14" b="1" i="1">
                <a:latin typeface="Calibri"/>
                <a:cs typeface="Calibri"/>
              </a:rPr>
              <a:t>s</a:t>
            </a:r>
            <a:r>
              <a:rPr dirty="0" smtClean="0" sz="1200" spc="14" b="1" i="1">
                <a:latin typeface="Calibri"/>
                <a:cs typeface="Calibri"/>
              </a:rPr>
              <a:t>s</a:t>
            </a:r>
            <a:r>
              <a:rPr dirty="0" smtClean="0" sz="1100" spc="0" b="1" i="1">
                <a:latin typeface="Calibri"/>
                <a:cs typeface="Calibri"/>
              </a:rPr>
              <a:t>:</a:t>
            </a:r>
            <a:r>
              <a:rPr dirty="0" smtClean="0" sz="1100" spc="15" b="1" i="1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er's</a:t>
            </a:r>
            <a:r>
              <a:rPr dirty="0" smtClean="0" sz="1100" spc="5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rre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4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0402" algn="just">
              <a:lnSpc>
                <a:spcPts val="1342"/>
              </a:lnSpc>
              <a:spcBef>
                <a:spcPts val="212"/>
              </a:spcBef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rre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we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rre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e.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-25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3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1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0402" algn="just">
              <a:lnSpc>
                <a:spcPts val="1368"/>
              </a:lnSpc>
              <a:spcBef>
                <a:spcPts val="194"/>
              </a:spcBef>
            </a:pP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35">
                <a:latin typeface="Calibri"/>
                <a:cs typeface="Calibri"/>
              </a:rPr>
              <a:t> </a:t>
            </a:r>
            <a:r>
              <a:rPr dirty="0" smtClean="0" sz="1100" spc="-29" i="1">
                <a:latin typeface="Calibri"/>
                <a:cs typeface="Calibri"/>
              </a:rPr>
              <a:t>c</a:t>
            </a:r>
            <a:r>
              <a:rPr dirty="0" smtClean="0" sz="1100" spc="9" i="1">
                <a:latin typeface="Calibri"/>
                <a:cs typeface="Calibri"/>
              </a:rPr>
              <a:t>o</a:t>
            </a:r>
            <a:r>
              <a:rPr dirty="0" smtClean="0" sz="1100" spc="4" i="1">
                <a:latin typeface="Calibri"/>
                <a:cs typeface="Calibri"/>
              </a:rPr>
              <a:t>r</a:t>
            </a:r>
            <a:r>
              <a:rPr dirty="0" smtClean="0" sz="1100" spc="-19" i="1">
                <a:latin typeface="Calibri"/>
                <a:cs typeface="Calibri"/>
              </a:rPr>
              <a:t>r</a:t>
            </a:r>
            <a:r>
              <a:rPr dirty="0" smtClean="0" sz="1100" spc="0" i="1">
                <a:latin typeface="Calibri"/>
                <a:cs typeface="Calibri"/>
              </a:rPr>
              <a:t>ect</a:t>
            </a:r>
            <a:r>
              <a:rPr dirty="0" smtClean="0" sz="1100" spc="10" i="1">
                <a:latin typeface="Calibri"/>
                <a:cs typeface="Calibri"/>
              </a:rPr>
              <a:t> </a:t>
            </a:r>
            <a:r>
              <a:rPr dirty="0" smtClean="0" sz="1100" spc="-9" i="1">
                <a:latin typeface="Calibri"/>
                <a:cs typeface="Calibri"/>
              </a:rPr>
              <a:t>m</a:t>
            </a:r>
            <a:r>
              <a:rPr dirty="0" smtClean="0" sz="1100" spc="9" i="1">
                <a:latin typeface="Calibri"/>
                <a:cs typeface="Calibri"/>
              </a:rPr>
              <a:t>a</a:t>
            </a:r>
            <a:r>
              <a:rPr dirty="0" smtClean="0" sz="1100" spc="0" i="1">
                <a:latin typeface="Calibri"/>
                <a:cs typeface="Calibri"/>
              </a:rPr>
              <a:t>c</a:t>
            </a:r>
            <a:r>
              <a:rPr dirty="0" smtClean="0" sz="1100" spc="4" i="1">
                <a:latin typeface="Calibri"/>
                <a:cs typeface="Calibri"/>
              </a:rPr>
              <a:t>h</a:t>
            </a:r>
            <a:r>
              <a:rPr dirty="0" smtClean="0" sz="1100" spc="-14" i="1">
                <a:latin typeface="Calibri"/>
                <a:cs typeface="Calibri"/>
              </a:rPr>
              <a:t>i</a:t>
            </a:r>
            <a:r>
              <a:rPr dirty="0" smtClean="0" sz="1100" spc="9" i="1">
                <a:latin typeface="Calibri"/>
                <a:cs typeface="Calibri"/>
              </a:rPr>
              <a:t>n</a:t>
            </a:r>
            <a:r>
              <a:rPr dirty="0" smtClean="0" sz="1100" spc="0" i="1">
                <a:latin typeface="Calibri"/>
                <a:cs typeface="Calibri"/>
              </a:rPr>
              <a:t>e</a:t>
            </a:r>
            <a:r>
              <a:rPr dirty="0" smtClean="0" sz="1100" spc="24" i="1">
                <a:latin typeface="Calibri"/>
                <a:cs typeface="Calibri"/>
              </a:rPr>
              <a:t> </a:t>
            </a:r>
            <a:r>
              <a:rPr dirty="0" smtClean="0" sz="1100" spc="0" i="1">
                <a:latin typeface="Calibri"/>
                <a:cs typeface="Calibri"/>
              </a:rPr>
              <a:t>c</a:t>
            </a:r>
            <a:r>
              <a:rPr dirty="0" smtClean="0" sz="1100" spc="-19" i="1">
                <a:latin typeface="Calibri"/>
                <a:cs typeface="Calibri"/>
              </a:rPr>
              <a:t>o</a:t>
            </a:r>
            <a:r>
              <a:rPr dirty="0" smtClean="0" sz="1100" spc="9" i="1">
                <a:latin typeface="Calibri"/>
                <a:cs typeface="Calibri"/>
              </a:rPr>
              <a:t>d</a:t>
            </a:r>
            <a:r>
              <a:rPr dirty="0" smtClean="0" sz="1100" spc="0" i="1">
                <a:latin typeface="Calibri"/>
                <a:cs typeface="Calibri"/>
              </a:rPr>
              <a:t>e</a:t>
            </a:r>
            <a:r>
              <a:rPr dirty="0" smtClean="0" sz="1100" spc="34" i="1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2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-1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2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e?</a:t>
            </a:r>
            <a:r>
              <a:rPr dirty="0" smtClean="0" sz="1100" spc="2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19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2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-25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0402" algn="just">
              <a:lnSpc>
                <a:spcPts val="1368"/>
              </a:lnSpc>
              <a:spcBef>
                <a:spcPts val="198"/>
              </a:spcBef>
            </a:pPr>
            <a:r>
              <a:rPr dirty="0" smtClean="0" sz="1100" spc="0" i="1">
                <a:latin typeface="Calibri"/>
                <a:cs typeface="Calibri"/>
              </a:rPr>
              <a:t>c</a:t>
            </a:r>
            <a:r>
              <a:rPr dirty="0" smtClean="0" sz="1100" spc="4" i="1">
                <a:latin typeface="Calibri"/>
                <a:cs typeface="Calibri"/>
              </a:rPr>
              <a:t>o</a:t>
            </a:r>
            <a:r>
              <a:rPr dirty="0" smtClean="0" sz="1100" spc="4" i="1">
                <a:latin typeface="Calibri"/>
                <a:cs typeface="Calibri"/>
              </a:rPr>
              <a:t>r</a:t>
            </a:r>
            <a:r>
              <a:rPr dirty="0" smtClean="0" sz="1100" spc="4" i="1">
                <a:latin typeface="Calibri"/>
                <a:cs typeface="Calibri"/>
              </a:rPr>
              <a:t>r</a:t>
            </a:r>
            <a:r>
              <a:rPr dirty="0" smtClean="0" sz="1100" spc="0" i="1">
                <a:latin typeface="Calibri"/>
                <a:cs typeface="Calibri"/>
              </a:rPr>
              <a:t>ect</a:t>
            </a:r>
            <a:r>
              <a:rPr dirty="0" smtClean="0" sz="1100" spc="-14" i="1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aj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1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e.</a:t>
            </a:r>
            <a:endParaRPr sz="1100">
              <a:latin typeface="Calibri"/>
              <a:cs typeface="Calibri"/>
            </a:endParaRPr>
          </a:p>
          <a:p>
            <a:pPr marL="606856" marR="4682240" algn="just">
              <a:lnSpc>
                <a:spcPct val="101725"/>
              </a:lnSpc>
              <a:spcBef>
                <a:spcPts val="3057"/>
              </a:spcBef>
            </a:pPr>
            <a:r>
              <a:rPr dirty="0" smtClean="0" sz="1400" spc="9" b="1">
                <a:latin typeface="Calibri"/>
                <a:cs typeface="Calibri"/>
              </a:rPr>
              <a:t>L</a:t>
            </a:r>
            <a:r>
              <a:rPr dirty="0" smtClean="0" sz="1400" spc="4" b="1">
                <a:latin typeface="Calibri"/>
                <a:cs typeface="Calibri"/>
              </a:rPr>
              <a:t>a</a:t>
            </a:r>
            <a:r>
              <a:rPr dirty="0" smtClean="0" sz="1400" spc="0" b="1">
                <a:latin typeface="Calibri"/>
                <a:cs typeface="Calibri"/>
              </a:rPr>
              <a:t>n</a:t>
            </a:r>
            <a:r>
              <a:rPr dirty="0" smtClean="0" sz="1400" spc="4" b="1">
                <a:latin typeface="Calibri"/>
                <a:cs typeface="Calibri"/>
              </a:rPr>
              <a:t>g</a:t>
            </a:r>
            <a:r>
              <a:rPr dirty="0" smtClean="0" sz="1400" spc="0" b="1">
                <a:latin typeface="Calibri"/>
                <a:cs typeface="Calibri"/>
              </a:rPr>
              <a:t>u</a:t>
            </a:r>
            <a:r>
              <a:rPr dirty="0" smtClean="0" sz="1400" spc="4" b="1">
                <a:latin typeface="Calibri"/>
                <a:cs typeface="Calibri"/>
              </a:rPr>
              <a:t>a</a:t>
            </a:r>
            <a:r>
              <a:rPr dirty="0" smtClean="0" sz="1400" spc="9" b="1">
                <a:latin typeface="Calibri"/>
                <a:cs typeface="Calibri"/>
              </a:rPr>
              <a:t>g</a:t>
            </a:r>
            <a:r>
              <a:rPr dirty="0" smtClean="0" sz="1400" spc="0" b="1">
                <a:latin typeface="Calibri"/>
                <a:cs typeface="Calibri"/>
              </a:rPr>
              <a:t>e</a:t>
            </a:r>
            <a:r>
              <a:rPr dirty="0" smtClean="0" sz="1400" spc="-59" b="1">
                <a:latin typeface="Calibri"/>
                <a:cs typeface="Calibri"/>
              </a:rPr>
              <a:t> </a:t>
            </a:r>
            <a:r>
              <a:rPr dirty="0" smtClean="0" sz="1400" spc="0" b="1">
                <a:latin typeface="Calibri"/>
                <a:cs typeface="Calibri"/>
              </a:rPr>
              <a:t>P</a:t>
            </a:r>
            <a:r>
              <a:rPr dirty="0" smtClean="0" sz="1400" spc="9" b="1">
                <a:latin typeface="Calibri"/>
                <a:cs typeface="Calibri"/>
              </a:rPr>
              <a:t>r</a:t>
            </a:r>
            <a:r>
              <a:rPr dirty="0" smtClean="0" sz="1400" spc="-4" b="1">
                <a:latin typeface="Calibri"/>
                <a:cs typeface="Calibri"/>
              </a:rPr>
              <a:t>o</a:t>
            </a:r>
            <a:r>
              <a:rPr dirty="0" smtClean="0" sz="1400" spc="-4" b="1">
                <a:latin typeface="Calibri"/>
                <a:cs typeface="Calibri"/>
              </a:rPr>
              <a:t>c</a:t>
            </a:r>
            <a:r>
              <a:rPr dirty="0" smtClean="0" sz="1400" spc="-4" b="1">
                <a:latin typeface="Calibri"/>
                <a:cs typeface="Calibri"/>
              </a:rPr>
              <a:t>e</a:t>
            </a:r>
            <a:r>
              <a:rPr dirty="0" smtClean="0" sz="1400" spc="0" b="1">
                <a:latin typeface="Calibri"/>
                <a:cs typeface="Calibri"/>
              </a:rPr>
              <a:t>s</a:t>
            </a:r>
            <a:r>
              <a:rPr dirty="0" smtClean="0" sz="1400" spc="-4" b="1">
                <a:latin typeface="Calibri"/>
                <a:cs typeface="Calibri"/>
              </a:rPr>
              <a:t>s</a:t>
            </a:r>
            <a:r>
              <a:rPr dirty="0" smtClean="0" sz="1400" spc="-4" b="1">
                <a:latin typeface="Calibri"/>
                <a:cs typeface="Calibri"/>
              </a:rPr>
              <a:t>o</a:t>
            </a:r>
            <a:r>
              <a:rPr dirty="0" smtClean="0" sz="1400" spc="9" b="1">
                <a:latin typeface="Calibri"/>
                <a:cs typeface="Calibri"/>
              </a:rPr>
              <a:t>r</a:t>
            </a:r>
            <a:r>
              <a:rPr dirty="0" smtClean="0" sz="1400" spc="34" b="1">
                <a:latin typeface="Calibri"/>
                <a:cs typeface="Calibri"/>
              </a:rPr>
              <a:t>s</a:t>
            </a:r>
            <a:r>
              <a:rPr dirty="0" smtClean="0" sz="1400" spc="0" b="1">
                <a:latin typeface="Calibri"/>
                <a:cs typeface="Calibri"/>
              </a:rPr>
              <a:t>:-</a:t>
            </a:r>
            <a:endParaRPr sz="1400">
              <a:latin typeface="Calibri"/>
              <a:cs typeface="Calibri"/>
            </a:endParaRPr>
          </a:p>
          <a:p>
            <a:pPr marL="606856" marR="5468562" algn="just">
              <a:lnSpc>
                <a:spcPct val="101725"/>
              </a:lnSpc>
              <a:spcBef>
                <a:spcPts val="1696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417"/>
              </a:spcBef>
            </a:pPr>
            <a:r>
              <a:rPr dirty="0" smtClean="0" sz="1000" spc="0">
                <a:latin typeface="Wingdings"/>
                <a:cs typeface="Wingdings"/>
              </a:rPr>
              <a:t></a:t>
            </a:r>
            <a:r>
              <a:rPr dirty="0" smtClean="0" sz="1000" spc="0">
                <a:latin typeface="Times New Roman"/>
                <a:cs typeface="Times New Roman"/>
              </a:rPr>
              <a:t>   </a:t>
            </a:r>
            <a:r>
              <a:rPr dirty="0" smtClean="0" sz="1000" spc="0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25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endParaRPr sz="1100">
              <a:latin typeface="Calibri"/>
              <a:cs typeface="Calibri"/>
            </a:endParaRPr>
          </a:p>
          <a:p>
            <a:pPr marL="1064387" marR="910515" indent="-228930">
              <a:lnSpc>
                <a:spcPts val="1342"/>
              </a:lnSpc>
              <a:spcBef>
                <a:spcPts val="195"/>
              </a:spcBef>
              <a:tabLst>
                <a:tab pos="1054100" algn="l"/>
              </a:tabLst>
            </a:pPr>
            <a:r>
              <a:rPr dirty="0" smtClean="0" sz="1000" spc="0">
                <a:latin typeface="Wingdings"/>
                <a:cs typeface="Wingdings"/>
              </a:rPr>
              <a:t></a:t>
            </a:r>
            <a:r>
              <a:rPr dirty="0" smtClean="0" sz="1000" spc="0">
                <a:latin typeface="Times New Roman"/>
                <a:cs typeface="Times New Roman"/>
              </a:rPr>
              <a:t>	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asse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r,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er,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64387" marR="910515">
              <a:lnSpc>
                <a:spcPts val="1342"/>
              </a:lnSpc>
              <a:spcBef>
                <a:spcPts val="193"/>
              </a:spcBef>
              <a:tabLst>
                <a:tab pos="1054100" algn="l"/>
              </a:tabLst>
            </a:pP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er,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3"/>
              </a:spcBef>
            </a:pPr>
            <a:r>
              <a:rPr dirty="0" smtClean="0" sz="1000" spc="0">
                <a:latin typeface="Wingdings"/>
                <a:cs typeface="Wingdings"/>
              </a:rPr>
              <a:t></a:t>
            </a:r>
            <a:r>
              <a:rPr dirty="0" smtClean="0" sz="1000" spc="0">
                <a:latin typeface="Times New Roman"/>
                <a:cs typeface="Times New Roman"/>
              </a:rPr>
              <a:t>   </a:t>
            </a:r>
            <a:r>
              <a:rPr dirty="0" smtClean="0" sz="1000" spc="0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(and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s)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9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easy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2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ent</a:t>
            </a:r>
            <a:endParaRPr sz="1100">
              <a:latin typeface="Calibri"/>
              <a:cs typeface="Calibri"/>
            </a:endParaRPr>
          </a:p>
          <a:p>
            <a:pPr marL="606856" marR="590075" algn="just">
              <a:lnSpc>
                <a:spcPts val="1342"/>
              </a:lnSpc>
              <a:spcBef>
                <a:spcPts val="1585"/>
              </a:spcBef>
            </a:pP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29">
                <a:latin typeface="Calibri"/>
                <a:cs typeface="Calibri"/>
              </a:rPr>
              <a:t>p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34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s.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er,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90075" algn="just">
              <a:lnSpc>
                <a:spcPts val="1342"/>
              </a:lnSpc>
              <a:spcBef>
                <a:spcPts val="206"/>
              </a:spcBef>
            </a:pP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er,</a:t>
            </a:r>
            <a:r>
              <a:rPr dirty="0" smtClean="0" sz="1100" spc="17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er,</a:t>
            </a:r>
            <a:r>
              <a:rPr dirty="0" smtClean="0" sz="1100" spc="173">
                <a:latin typeface="Calibri"/>
                <a:cs typeface="Calibri"/>
              </a:rPr>
              <a:t> 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r,</a:t>
            </a:r>
            <a:r>
              <a:rPr dirty="0" smtClean="0" sz="1100" spc="16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er,</a:t>
            </a:r>
            <a:r>
              <a:rPr dirty="0" smtClean="0" sz="1100" spc="17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er,</a:t>
            </a:r>
            <a:r>
              <a:rPr dirty="0" smtClean="0" sz="1100" spc="17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18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ese</a:t>
            </a:r>
            <a:r>
              <a:rPr dirty="0" smtClean="0" sz="1100" spc="18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9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rt</a:t>
            </a:r>
            <a:r>
              <a:rPr dirty="0" smtClean="0" sz="1100" spc="17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90075" algn="just">
              <a:lnSpc>
                <a:spcPts val="1342"/>
              </a:lnSpc>
              <a:spcBef>
                <a:spcPts val="206"/>
              </a:spcBef>
            </a:pP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25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er.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1884680" y="5267833"/>
            <a:ext cx="3810000" cy="19240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36"/>
              </a:spcBef>
            </a:pPr>
            <a:endParaRPr sz="750"/>
          </a:p>
          <a:p>
            <a:pPr marL="1286890">
              <a:lnSpc>
                <a:spcPct val="101725"/>
              </a:lnSpc>
              <a:spcBef>
                <a:spcPts val="400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V</a:t>
            </a:r>
            <a:r>
              <a:rPr dirty="0" smtClean="0" sz="1100" spc="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endParaRPr sz="1100">
              <a:latin typeface="Calibri"/>
              <a:cs typeface="Calibri"/>
            </a:endParaRPr>
          </a:p>
          <a:p>
            <a:pPr marL="1286890">
              <a:lnSpc>
                <a:spcPct val="95825"/>
              </a:lnSpc>
              <a:spcBef>
                <a:spcPts val="145"/>
              </a:spcBef>
            </a:pPr>
            <a:r>
              <a:rPr dirty="0" smtClean="0" sz="1200" spc="0">
                <a:latin typeface="Wingdings"/>
                <a:cs typeface="Wingdings"/>
              </a:rPr>
              <a:t></a:t>
            </a:r>
            <a:r>
              <a:rPr dirty="0" smtClean="0" sz="1200" spc="0">
                <a:latin typeface="Times New Roman"/>
                <a:cs typeface="Times New Roman"/>
              </a:rPr>
              <a:t> </a:t>
            </a:r>
            <a:r>
              <a:rPr dirty="0" smtClean="0" sz="1200" spc="244">
                <a:latin typeface="Times New Roman"/>
                <a:cs typeface="Times New Roman"/>
              </a:rPr>
              <a:t> </a:t>
            </a:r>
            <a:r>
              <a:rPr dirty="0" smtClean="0" sz="1200" spc="9">
                <a:latin typeface="Times New Roman"/>
                <a:cs typeface="Times New Roman"/>
              </a:rPr>
              <a:t>T</a:t>
            </a:r>
            <a:r>
              <a:rPr dirty="0" smtClean="0" sz="1200" spc="-4">
                <a:latin typeface="Times New Roman"/>
                <a:cs typeface="Times New Roman"/>
              </a:rPr>
              <a:t>e</a:t>
            </a:r>
            <a:r>
              <a:rPr dirty="0" smtClean="0" sz="1200" spc="-25">
                <a:latin typeface="Times New Roman"/>
                <a:cs typeface="Times New Roman"/>
              </a:rPr>
              <a:t>x</a:t>
            </a:r>
            <a:r>
              <a:rPr dirty="0" smtClean="0" sz="1200" spc="29">
                <a:latin typeface="Times New Roman"/>
                <a:cs typeface="Times New Roman"/>
              </a:rPr>
              <a:t>t</a:t>
            </a:r>
            <a:r>
              <a:rPr dirty="0" smtClean="0" sz="1200" spc="9">
                <a:latin typeface="Times New Roman"/>
                <a:cs typeface="Times New Roman"/>
              </a:rPr>
              <a:t>-</a:t>
            </a:r>
            <a:r>
              <a:rPr dirty="0" smtClean="0" sz="1200" spc="-39">
                <a:latin typeface="Times New Roman"/>
                <a:cs typeface="Times New Roman"/>
              </a:rPr>
              <a:t>f</a:t>
            </a:r>
            <a:r>
              <a:rPr dirty="0" smtClean="0" sz="1200" spc="25">
                <a:latin typeface="Times New Roman"/>
                <a:cs typeface="Times New Roman"/>
              </a:rPr>
              <a:t>o</a:t>
            </a:r>
            <a:r>
              <a:rPr dirty="0" smtClean="0" sz="1200" spc="4">
                <a:latin typeface="Times New Roman"/>
                <a:cs typeface="Times New Roman"/>
              </a:rPr>
              <a:t>r</a:t>
            </a:r>
            <a:r>
              <a:rPr dirty="0" smtClean="0" sz="1200" spc="-19">
                <a:latin typeface="Times New Roman"/>
                <a:cs typeface="Times New Roman"/>
              </a:rPr>
              <a:t>m</a:t>
            </a:r>
            <a:r>
              <a:rPr dirty="0" smtClean="0" sz="1200" spc="-4">
                <a:latin typeface="Times New Roman"/>
                <a:cs typeface="Times New Roman"/>
              </a:rPr>
              <a:t>a</a:t>
            </a:r>
            <a:r>
              <a:rPr dirty="0" smtClean="0" sz="1200" spc="0">
                <a:latin typeface="Times New Roman"/>
                <a:cs typeface="Times New Roman"/>
              </a:rPr>
              <a:t>t</a:t>
            </a:r>
            <a:r>
              <a:rPr dirty="0" smtClean="0" sz="1200" spc="29">
                <a:latin typeface="Times New Roman"/>
                <a:cs typeface="Times New Roman"/>
              </a:rPr>
              <a:t>t</a:t>
            </a:r>
            <a:r>
              <a:rPr dirty="0" smtClean="0" sz="1200" spc="-19">
                <a:latin typeface="Times New Roman"/>
                <a:cs typeface="Times New Roman"/>
              </a:rPr>
              <a:t>i</a:t>
            </a:r>
            <a:r>
              <a:rPr dirty="0" smtClean="0" sz="1200" spc="-25">
                <a:latin typeface="Times New Roman"/>
                <a:cs typeface="Times New Roman"/>
              </a:rPr>
              <a:t>n</a:t>
            </a:r>
            <a:r>
              <a:rPr dirty="0" smtClean="0" sz="1200" spc="0">
                <a:latin typeface="Times New Roman"/>
                <a:cs typeface="Times New Roman"/>
              </a:rPr>
              <a:t>g</a:t>
            </a:r>
            <a:r>
              <a:rPr dirty="0" smtClean="0" sz="1200" spc="34">
                <a:latin typeface="Times New Roman"/>
                <a:cs typeface="Times New Roman"/>
              </a:rPr>
              <a:t> </a:t>
            </a:r>
            <a:r>
              <a:rPr dirty="0" smtClean="0" sz="1200" spc="-19">
                <a:latin typeface="Times New Roman"/>
                <a:cs typeface="Times New Roman"/>
              </a:rPr>
              <a:t>l</a:t>
            </a:r>
            <a:r>
              <a:rPr dirty="0" smtClean="0" sz="1200" spc="19">
                <a:latin typeface="Times New Roman"/>
                <a:cs typeface="Times New Roman"/>
              </a:rPr>
              <a:t>a</a:t>
            </a:r>
            <a:r>
              <a:rPr dirty="0" smtClean="0" sz="1200" spc="-25">
                <a:latin typeface="Times New Roman"/>
                <a:cs typeface="Times New Roman"/>
              </a:rPr>
              <a:t>n</a:t>
            </a:r>
            <a:r>
              <a:rPr dirty="0" smtClean="0" sz="1200" spc="0">
                <a:latin typeface="Times New Roman"/>
                <a:cs typeface="Times New Roman"/>
              </a:rPr>
              <a:t>gu</a:t>
            </a:r>
            <a:r>
              <a:rPr dirty="0" smtClean="0" sz="1200" spc="-4">
                <a:latin typeface="Times New Roman"/>
                <a:cs typeface="Times New Roman"/>
              </a:rPr>
              <a:t>a</a:t>
            </a:r>
            <a:r>
              <a:rPr dirty="0" smtClean="0" sz="1200" spc="0">
                <a:latin typeface="Times New Roman"/>
                <a:cs typeface="Times New Roman"/>
              </a:rPr>
              <a:t>g</a:t>
            </a:r>
            <a:r>
              <a:rPr dirty="0" smtClean="0" sz="1200" spc="19">
                <a:latin typeface="Times New Roman"/>
                <a:cs typeface="Times New Roman"/>
              </a:rPr>
              <a:t>e</a:t>
            </a:r>
            <a:r>
              <a:rPr dirty="0" smtClean="0" sz="1200" spc="-9">
                <a:latin typeface="Times New Roman"/>
                <a:cs typeface="Times New Roman"/>
              </a:rPr>
              <a:t>s</a:t>
            </a:r>
            <a:r>
              <a:rPr dirty="0" smtClean="0" sz="1200" spc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1286890">
              <a:lnSpc>
                <a:spcPct val="95825"/>
              </a:lnSpc>
              <a:spcBef>
                <a:spcPts val="204"/>
              </a:spcBef>
            </a:pPr>
            <a:r>
              <a:rPr dirty="0" smtClean="0" sz="1200" spc="0">
                <a:latin typeface="Wingdings"/>
                <a:cs typeface="Wingdings"/>
              </a:rPr>
              <a:t></a:t>
            </a:r>
            <a:r>
              <a:rPr dirty="0" smtClean="0" sz="1200" spc="0">
                <a:latin typeface="Times New Roman"/>
                <a:cs typeface="Times New Roman"/>
              </a:rPr>
              <a:t> </a:t>
            </a:r>
            <a:r>
              <a:rPr dirty="0" smtClean="0" sz="1200" spc="244">
                <a:latin typeface="Times New Roman"/>
                <a:cs typeface="Times New Roman"/>
              </a:rPr>
              <a:t> </a:t>
            </a:r>
            <a:r>
              <a:rPr dirty="0" smtClean="0" sz="1200" spc="29">
                <a:latin typeface="Times New Roman"/>
                <a:cs typeface="Times New Roman"/>
              </a:rPr>
              <a:t>S</a:t>
            </a:r>
            <a:r>
              <a:rPr dirty="0" smtClean="0" sz="1200" spc="-19">
                <a:latin typeface="Times New Roman"/>
                <a:cs typeface="Times New Roman"/>
              </a:rPr>
              <a:t>i</a:t>
            </a:r>
            <a:r>
              <a:rPr dirty="0" smtClean="0" sz="1200" spc="-19">
                <a:latin typeface="Times New Roman"/>
                <a:cs typeface="Times New Roman"/>
              </a:rPr>
              <a:t>l</a:t>
            </a:r>
            <a:r>
              <a:rPr dirty="0" smtClean="0" sz="1200" spc="-19">
                <a:latin typeface="Times New Roman"/>
                <a:cs typeface="Times New Roman"/>
              </a:rPr>
              <a:t>i</a:t>
            </a:r>
            <a:r>
              <a:rPr dirty="0" smtClean="0" sz="1200" spc="-4">
                <a:latin typeface="Times New Roman"/>
                <a:cs typeface="Times New Roman"/>
              </a:rPr>
              <a:t>c</a:t>
            </a:r>
            <a:r>
              <a:rPr dirty="0" smtClean="0" sz="1200" spc="44">
                <a:latin typeface="Times New Roman"/>
                <a:cs typeface="Times New Roman"/>
              </a:rPr>
              <a:t>o</a:t>
            </a:r>
            <a:r>
              <a:rPr dirty="0" smtClean="0" sz="1200" spc="0">
                <a:latin typeface="Times New Roman"/>
                <a:cs typeface="Times New Roman"/>
              </a:rPr>
              <a:t>n</a:t>
            </a:r>
            <a:r>
              <a:rPr dirty="0" smtClean="0" sz="1200" spc="-14">
                <a:latin typeface="Times New Roman"/>
                <a:cs typeface="Times New Roman"/>
              </a:rPr>
              <a:t> </a:t>
            </a:r>
            <a:r>
              <a:rPr dirty="0" smtClean="0" sz="1200" spc="-4">
                <a:latin typeface="Times New Roman"/>
                <a:cs typeface="Times New Roman"/>
              </a:rPr>
              <a:t>c</a:t>
            </a:r>
            <a:r>
              <a:rPr dirty="0" smtClean="0" sz="1200" spc="25">
                <a:latin typeface="Times New Roman"/>
                <a:cs typeface="Times New Roman"/>
              </a:rPr>
              <a:t>o</a:t>
            </a:r>
            <a:r>
              <a:rPr dirty="0" smtClean="0" sz="1200" spc="-44">
                <a:latin typeface="Times New Roman"/>
                <a:cs typeface="Times New Roman"/>
              </a:rPr>
              <a:t>m</a:t>
            </a:r>
            <a:r>
              <a:rPr dirty="0" smtClean="0" sz="1200" spc="25">
                <a:latin typeface="Times New Roman"/>
                <a:cs typeface="Times New Roman"/>
              </a:rPr>
              <a:t>p</a:t>
            </a:r>
            <a:r>
              <a:rPr dirty="0" smtClean="0" sz="1200" spc="0">
                <a:latin typeface="Times New Roman"/>
                <a:cs typeface="Times New Roman"/>
              </a:rPr>
              <a:t>i</a:t>
            </a:r>
            <a:r>
              <a:rPr dirty="0" smtClean="0" sz="1200" spc="-19">
                <a:latin typeface="Times New Roman"/>
                <a:cs typeface="Times New Roman"/>
              </a:rPr>
              <a:t>l</a:t>
            </a:r>
            <a:r>
              <a:rPr dirty="0" smtClean="0" sz="1200" spc="-4">
                <a:latin typeface="Times New Roman"/>
                <a:cs typeface="Times New Roman"/>
              </a:rPr>
              <a:t>e</a:t>
            </a:r>
            <a:r>
              <a:rPr dirty="0" smtClean="0" sz="1200" spc="0">
                <a:latin typeface="Times New Roman"/>
                <a:cs typeface="Times New Roman"/>
              </a:rPr>
              <a:t>r</a:t>
            </a:r>
            <a:r>
              <a:rPr dirty="0" smtClean="0" sz="1200" spc="39">
                <a:latin typeface="Times New Roman"/>
                <a:cs typeface="Times New Roman"/>
              </a:rPr>
              <a:t> </a:t>
            </a:r>
            <a:r>
              <a:rPr dirty="0" smtClean="0" sz="1200" spc="-39">
                <a:latin typeface="Times New Roman"/>
                <a:cs typeface="Times New Roman"/>
              </a:rPr>
              <a:t>f</a:t>
            </a:r>
            <a:r>
              <a:rPr dirty="0" smtClean="0" sz="1200" spc="25">
                <a:latin typeface="Times New Roman"/>
                <a:cs typeface="Times New Roman"/>
              </a:rPr>
              <a:t>o</a:t>
            </a:r>
            <a:r>
              <a:rPr dirty="0" smtClean="0" sz="1200" spc="0">
                <a:latin typeface="Times New Roman"/>
                <a:cs typeface="Times New Roman"/>
              </a:rPr>
              <a:t>r</a:t>
            </a:r>
            <a:r>
              <a:rPr dirty="0" smtClean="0" sz="1200" spc="-4">
                <a:latin typeface="Times New Roman"/>
                <a:cs typeface="Times New Roman"/>
              </a:rPr>
              <a:t> </a:t>
            </a:r>
            <a:r>
              <a:rPr dirty="0" smtClean="0" sz="1200" spc="25">
                <a:latin typeface="Times New Roman"/>
                <a:cs typeface="Times New Roman"/>
              </a:rPr>
              <a:t>t</a:t>
            </a:r>
            <a:r>
              <a:rPr dirty="0" smtClean="0" sz="1200" spc="-25">
                <a:latin typeface="Times New Roman"/>
                <a:cs typeface="Times New Roman"/>
              </a:rPr>
              <a:t>h</a:t>
            </a:r>
            <a:r>
              <a:rPr dirty="0" smtClean="0" sz="1200" spc="0">
                <a:latin typeface="Times New Roman"/>
                <a:cs typeface="Times New Roman"/>
              </a:rPr>
              <a:t>e</a:t>
            </a:r>
            <a:r>
              <a:rPr dirty="0" smtClean="0" sz="1200" spc="4">
                <a:latin typeface="Times New Roman"/>
                <a:cs typeface="Times New Roman"/>
              </a:rPr>
              <a:t> </a:t>
            </a:r>
            <a:r>
              <a:rPr dirty="0" smtClean="0" sz="1200" spc="-4">
                <a:latin typeface="Times New Roman"/>
                <a:cs typeface="Times New Roman"/>
              </a:rPr>
              <a:t>c</a:t>
            </a:r>
            <a:r>
              <a:rPr dirty="0" smtClean="0" sz="1200" spc="4">
                <a:latin typeface="Times New Roman"/>
                <a:cs typeface="Times New Roman"/>
              </a:rPr>
              <a:t>r</a:t>
            </a:r>
            <a:r>
              <a:rPr dirty="0" smtClean="0" sz="1200" spc="-4">
                <a:latin typeface="Times New Roman"/>
                <a:cs typeface="Times New Roman"/>
              </a:rPr>
              <a:t>e</a:t>
            </a:r>
            <a:r>
              <a:rPr dirty="0" smtClean="0" sz="1200" spc="-4">
                <a:latin typeface="Times New Roman"/>
                <a:cs typeface="Times New Roman"/>
              </a:rPr>
              <a:t>a</a:t>
            </a:r>
            <a:r>
              <a:rPr dirty="0" smtClean="0" sz="1200" spc="25">
                <a:latin typeface="Times New Roman"/>
                <a:cs typeface="Times New Roman"/>
              </a:rPr>
              <a:t>t</a:t>
            </a:r>
            <a:r>
              <a:rPr dirty="0" smtClean="0" sz="1200" spc="-44">
                <a:latin typeface="Times New Roman"/>
                <a:cs typeface="Times New Roman"/>
              </a:rPr>
              <a:t>i</a:t>
            </a:r>
            <a:r>
              <a:rPr dirty="0" smtClean="0" sz="1200" spc="25">
                <a:latin typeface="Times New Roman"/>
                <a:cs typeface="Times New Roman"/>
              </a:rPr>
              <a:t>o</a:t>
            </a:r>
            <a:r>
              <a:rPr dirty="0" smtClean="0" sz="1200" spc="0">
                <a:latin typeface="Times New Roman"/>
                <a:cs typeface="Times New Roman"/>
              </a:rPr>
              <a:t>n</a:t>
            </a:r>
            <a:r>
              <a:rPr dirty="0" smtClean="0" sz="1200" spc="-14">
                <a:latin typeface="Times New Roman"/>
                <a:cs typeface="Times New Roman"/>
              </a:rPr>
              <a:t> </a:t>
            </a:r>
            <a:r>
              <a:rPr dirty="0" smtClean="0" sz="1200" spc="25">
                <a:latin typeface="Times New Roman"/>
                <a:cs typeface="Times New Roman"/>
              </a:rPr>
              <a:t>o</a:t>
            </a:r>
            <a:r>
              <a:rPr dirty="0" smtClean="0" sz="1200" spc="0">
                <a:latin typeface="Times New Roman"/>
                <a:cs typeface="Times New Roman"/>
              </a:rPr>
              <a:t>f</a:t>
            </a:r>
            <a:r>
              <a:rPr dirty="0" smtClean="0" sz="1200" spc="-29">
                <a:latin typeface="Times New Roman"/>
                <a:cs typeface="Times New Roman"/>
              </a:rPr>
              <a:t> </a:t>
            </a:r>
            <a:r>
              <a:rPr dirty="0" smtClean="0" sz="1200" spc="0">
                <a:latin typeface="Times New Roman"/>
                <a:cs typeface="Times New Roman"/>
              </a:rPr>
              <a:t>V</a:t>
            </a:r>
            <a:r>
              <a:rPr dirty="0" smtClean="0" sz="1200" spc="-14">
                <a:latin typeface="Times New Roman"/>
                <a:cs typeface="Times New Roman"/>
              </a:rPr>
              <a:t>L</a:t>
            </a:r>
            <a:r>
              <a:rPr dirty="0" smtClean="0" sz="1200" spc="4">
                <a:latin typeface="Times New Roman"/>
                <a:cs typeface="Times New Roman"/>
              </a:rPr>
              <a:t>S</a:t>
            </a:r>
            <a:r>
              <a:rPr dirty="0" smtClean="0" sz="1200" spc="0">
                <a:latin typeface="Times New Roman"/>
                <a:cs typeface="Times New Roman"/>
              </a:rPr>
              <a:t>I</a:t>
            </a:r>
            <a:r>
              <a:rPr dirty="0" smtClean="0" sz="1200" spc="19">
                <a:latin typeface="Times New Roman"/>
                <a:cs typeface="Times New Roman"/>
              </a:rPr>
              <a:t> </a:t>
            </a:r>
            <a:r>
              <a:rPr dirty="0" smtClean="0" sz="1200" spc="19">
                <a:latin typeface="Times New Roman"/>
                <a:cs typeface="Times New Roman"/>
              </a:rPr>
              <a:t>c</a:t>
            </a:r>
            <a:r>
              <a:rPr dirty="0" smtClean="0" sz="1200" spc="-44">
                <a:latin typeface="Times New Roman"/>
                <a:cs typeface="Times New Roman"/>
              </a:rPr>
              <a:t>i</a:t>
            </a:r>
            <a:r>
              <a:rPr dirty="0" smtClean="0" sz="1200" spc="4">
                <a:latin typeface="Times New Roman"/>
                <a:cs typeface="Times New Roman"/>
              </a:rPr>
              <a:t>r</a:t>
            </a:r>
            <a:r>
              <a:rPr dirty="0" smtClean="0" sz="1200" spc="-4">
                <a:latin typeface="Times New Roman"/>
                <a:cs typeface="Times New Roman"/>
              </a:rPr>
              <a:t>c</a:t>
            </a:r>
            <a:r>
              <a:rPr dirty="0" smtClean="0" sz="1200" spc="25">
                <a:latin typeface="Times New Roman"/>
                <a:cs typeface="Times New Roman"/>
              </a:rPr>
              <a:t>u</a:t>
            </a:r>
            <a:r>
              <a:rPr dirty="0" smtClean="0" sz="1200" spc="-44">
                <a:latin typeface="Times New Roman"/>
                <a:cs typeface="Times New Roman"/>
              </a:rPr>
              <a:t>i</a:t>
            </a:r>
            <a:r>
              <a:rPr dirty="0" smtClean="0" sz="1200" spc="25">
                <a:latin typeface="Times New Roman"/>
                <a:cs typeface="Times New Roman"/>
              </a:rPr>
              <a:t>t</a:t>
            </a:r>
            <a:r>
              <a:rPr dirty="0" smtClean="0" sz="1200" spc="0"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  <a:p>
            <a:pPr marL="1286890">
              <a:lnSpc>
                <a:spcPct val="95825"/>
              </a:lnSpc>
              <a:spcBef>
                <a:spcPts val="225"/>
              </a:spcBef>
            </a:pPr>
            <a:r>
              <a:rPr dirty="0" smtClean="0" sz="1200" spc="0">
                <a:latin typeface="Wingdings"/>
                <a:cs typeface="Wingdings"/>
              </a:rPr>
              <a:t></a:t>
            </a:r>
            <a:r>
              <a:rPr dirty="0" smtClean="0" sz="1200" spc="0">
                <a:latin typeface="Times New Roman"/>
                <a:cs typeface="Times New Roman"/>
              </a:rPr>
              <a:t> </a:t>
            </a:r>
            <a:r>
              <a:rPr dirty="0" smtClean="0" sz="1200" spc="244">
                <a:latin typeface="Times New Roman"/>
                <a:cs typeface="Times New Roman"/>
              </a:rPr>
              <a:t> </a:t>
            </a:r>
            <a:r>
              <a:rPr dirty="0" smtClean="0" sz="1200" spc="-9">
                <a:latin typeface="Times New Roman"/>
                <a:cs typeface="Times New Roman"/>
              </a:rPr>
              <a:t>C</a:t>
            </a:r>
            <a:r>
              <a:rPr dirty="0" smtClean="0" sz="1200" spc="25">
                <a:latin typeface="Times New Roman"/>
                <a:cs typeface="Times New Roman"/>
              </a:rPr>
              <a:t>o</a:t>
            </a:r>
            <a:r>
              <a:rPr dirty="0" smtClean="0" sz="1200" spc="-19">
                <a:latin typeface="Times New Roman"/>
                <a:cs typeface="Times New Roman"/>
              </a:rPr>
              <a:t>m</a:t>
            </a:r>
            <a:r>
              <a:rPr dirty="0" smtClean="0" sz="1200" spc="-19">
                <a:latin typeface="Times New Roman"/>
                <a:cs typeface="Times New Roman"/>
              </a:rPr>
              <a:t>m</a:t>
            </a:r>
            <a:r>
              <a:rPr dirty="0" smtClean="0" sz="1200" spc="19">
                <a:latin typeface="Times New Roman"/>
                <a:cs typeface="Times New Roman"/>
              </a:rPr>
              <a:t>a</a:t>
            </a:r>
            <a:r>
              <a:rPr dirty="0" smtClean="0" sz="1200" spc="-25">
                <a:latin typeface="Times New Roman"/>
                <a:cs typeface="Times New Roman"/>
              </a:rPr>
              <a:t>n</a:t>
            </a:r>
            <a:r>
              <a:rPr dirty="0" smtClean="0" sz="1200" spc="0">
                <a:latin typeface="Times New Roman"/>
                <a:cs typeface="Times New Roman"/>
              </a:rPr>
              <a:t>d</a:t>
            </a:r>
            <a:r>
              <a:rPr dirty="0" smtClean="0" sz="1200" spc="34">
                <a:latin typeface="Times New Roman"/>
                <a:cs typeface="Times New Roman"/>
              </a:rPr>
              <a:t> </a:t>
            </a:r>
            <a:r>
              <a:rPr dirty="0" smtClean="0" sz="1200" spc="-19">
                <a:latin typeface="Times New Roman"/>
                <a:cs typeface="Times New Roman"/>
              </a:rPr>
              <a:t>l</a:t>
            </a:r>
            <a:r>
              <a:rPr dirty="0" smtClean="0" sz="1200" spc="19">
                <a:latin typeface="Times New Roman"/>
                <a:cs typeface="Times New Roman"/>
              </a:rPr>
              <a:t>a</a:t>
            </a:r>
            <a:r>
              <a:rPr dirty="0" smtClean="0" sz="1200" spc="-25">
                <a:latin typeface="Times New Roman"/>
                <a:cs typeface="Times New Roman"/>
              </a:rPr>
              <a:t>n</a:t>
            </a:r>
            <a:r>
              <a:rPr dirty="0" smtClean="0" sz="1200" spc="0">
                <a:latin typeface="Times New Roman"/>
                <a:cs typeface="Times New Roman"/>
              </a:rPr>
              <a:t>gu</a:t>
            </a:r>
            <a:r>
              <a:rPr dirty="0" smtClean="0" sz="1200" spc="-4">
                <a:latin typeface="Times New Roman"/>
                <a:cs typeface="Times New Roman"/>
              </a:rPr>
              <a:t>a</a:t>
            </a:r>
            <a:r>
              <a:rPr dirty="0" smtClean="0" sz="1200" spc="0">
                <a:latin typeface="Times New Roman"/>
                <a:cs typeface="Times New Roman"/>
              </a:rPr>
              <a:t>g</a:t>
            </a:r>
            <a:r>
              <a:rPr dirty="0" smtClean="0" sz="1200" spc="19">
                <a:latin typeface="Times New Roman"/>
                <a:cs typeface="Times New Roman"/>
              </a:rPr>
              <a:t>e</a:t>
            </a:r>
            <a:r>
              <a:rPr dirty="0" smtClean="0" sz="1200" spc="0">
                <a:latin typeface="Times New Roman"/>
                <a:cs typeface="Times New Roman"/>
              </a:rPr>
              <a:t>s</a:t>
            </a:r>
            <a:r>
              <a:rPr dirty="0" smtClean="0" sz="1200" spc="0">
                <a:latin typeface="Times New Roman"/>
                <a:cs typeface="Times New Roman"/>
              </a:rPr>
              <a:t> </a:t>
            </a:r>
            <a:r>
              <a:rPr dirty="0" smtClean="0" sz="1200" spc="25">
                <a:latin typeface="Times New Roman"/>
                <a:cs typeface="Times New Roman"/>
              </a:rPr>
              <a:t>o</a:t>
            </a:r>
            <a:r>
              <a:rPr dirty="0" smtClean="0" sz="1200" spc="0">
                <a:latin typeface="Times New Roman"/>
                <a:cs typeface="Times New Roman"/>
              </a:rPr>
              <a:t>f</a:t>
            </a:r>
            <a:r>
              <a:rPr dirty="0" smtClean="0" sz="1200" spc="-29">
                <a:latin typeface="Times New Roman"/>
                <a:cs typeface="Times New Roman"/>
              </a:rPr>
              <a:t> </a:t>
            </a:r>
            <a:r>
              <a:rPr dirty="0" smtClean="0" sz="1200" spc="0">
                <a:latin typeface="Times New Roman"/>
                <a:cs typeface="Times New Roman"/>
              </a:rPr>
              <a:t>O</a:t>
            </a:r>
            <a:r>
              <a:rPr dirty="0" smtClean="0" sz="1200" spc="14">
                <a:latin typeface="Times New Roman"/>
                <a:cs typeface="Times New Roman"/>
              </a:rPr>
              <a:t>S</a:t>
            </a:r>
            <a:r>
              <a:rPr dirty="0" smtClean="0" sz="1200" spc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1286890">
              <a:lnSpc>
                <a:spcPct val="95825"/>
              </a:lnSpc>
              <a:spcBef>
                <a:spcPts val="204"/>
              </a:spcBef>
            </a:pPr>
            <a:r>
              <a:rPr dirty="0" smtClean="0" sz="1200" spc="0">
                <a:latin typeface="Wingdings"/>
                <a:cs typeface="Wingdings"/>
              </a:rPr>
              <a:t></a:t>
            </a:r>
            <a:r>
              <a:rPr dirty="0" smtClean="0" sz="1200" spc="0">
                <a:latin typeface="Times New Roman"/>
                <a:cs typeface="Times New Roman"/>
              </a:rPr>
              <a:t> </a:t>
            </a:r>
            <a:r>
              <a:rPr dirty="0" smtClean="0" sz="1200" spc="244">
                <a:latin typeface="Times New Roman"/>
                <a:cs typeface="Times New Roman"/>
              </a:rPr>
              <a:t> </a:t>
            </a:r>
            <a:r>
              <a:rPr dirty="0" smtClean="0" sz="1200" spc="0">
                <a:latin typeface="Times New Roman"/>
                <a:cs typeface="Times New Roman"/>
              </a:rPr>
              <a:t>Qu</a:t>
            </a:r>
            <a:r>
              <a:rPr dirty="0" smtClean="0" sz="1200" spc="-4">
                <a:latin typeface="Times New Roman"/>
                <a:cs typeface="Times New Roman"/>
              </a:rPr>
              <a:t>e</a:t>
            </a:r>
            <a:r>
              <a:rPr dirty="0" smtClean="0" sz="1200" spc="29">
                <a:latin typeface="Times New Roman"/>
                <a:cs typeface="Times New Roman"/>
              </a:rPr>
              <a:t>r</a:t>
            </a:r>
            <a:r>
              <a:rPr dirty="0" smtClean="0" sz="1200" spc="0">
                <a:latin typeface="Times New Roman"/>
                <a:cs typeface="Times New Roman"/>
              </a:rPr>
              <a:t>y</a:t>
            </a:r>
            <a:r>
              <a:rPr dirty="0" smtClean="0" sz="1200" spc="-14">
                <a:latin typeface="Times New Roman"/>
                <a:cs typeface="Times New Roman"/>
              </a:rPr>
              <a:t> </a:t>
            </a:r>
            <a:r>
              <a:rPr dirty="0" smtClean="0" sz="1200" spc="-19">
                <a:latin typeface="Times New Roman"/>
                <a:cs typeface="Times New Roman"/>
              </a:rPr>
              <a:t>l</a:t>
            </a:r>
            <a:r>
              <a:rPr dirty="0" smtClean="0" sz="1200" spc="19">
                <a:latin typeface="Times New Roman"/>
                <a:cs typeface="Times New Roman"/>
              </a:rPr>
              <a:t>a</a:t>
            </a:r>
            <a:r>
              <a:rPr dirty="0" smtClean="0" sz="1200" spc="-25">
                <a:latin typeface="Times New Roman"/>
                <a:cs typeface="Times New Roman"/>
              </a:rPr>
              <a:t>n</a:t>
            </a:r>
            <a:r>
              <a:rPr dirty="0" smtClean="0" sz="1200" spc="0">
                <a:latin typeface="Times New Roman"/>
                <a:cs typeface="Times New Roman"/>
              </a:rPr>
              <a:t>gu</a:t>
            </a:r>
            <a:r>
              <a:rPr dirty="0" smtClean="0" sz="1200" spc="-4">
                <a:latin typeface="Times New Roman"/>
                <a:cs typeface="Times New Roman"/>
              </a:rPr>
              <a:t>a</a:t>
            </a:r>
            <a:r>
              <a:rPr dirty="0" smtClean="0" sz="1200" spc="0">
                <a:latin typeface="Times New Roman"/>
                <a:cs typeface="Times New Roman"/>
              </a:rPr>
              <a:t>g</a:t>
            </a:r>
            <a:r>
              <a:rPr dirty="0" smtClean="0" sz="1200" spc="-4">
                <a:latin typeface="Times New Roman"/>
                <a:cs typeface="Times New Roman"/>
              </a:rPr>
              <a:t>e</a:t>
            </a:r>
            <a:r>
              <a:rPr dirty="0" smtClean="0" sz="1200" spc="0">
                <a:latin typeface="Times New Roman"/>
                <a:cs typeface="Times New Roman"/>
              </a:rPr>
              <a:t>s</a:t>
            </a:r>
            <a:r>
              <a:rPr dirty="0" smtClean="0" sz="1200" spc="0">
                <a:latin typeface="Times New Roman"/>
                <a:cs typeface="Times New Roman"/>
              </a:rPr>
              <a:t> </a:t>
            </a:r>
            <a:r>
              <a:rPr dirty="0" smtClean="0" sz="1200" spc="25">
                <a:latin typeface="Times New Roman"/>
                <a:cs typeface="Times New Roman"/>
              </a:rPr>
              <a:t>o</a:t>
            </a:r>
            <a:r>
              <a:rPr dirty="0" smtClean="0" sz="1200" spc="0">
                <a:latin typeface="Times New Roman"/>
                <a:cs typeface="Times New Roman"/>
              </a:rPr>
              <a:t>f</a:t>
            </a:r>
            <a:r>
              <a:rPr dirty="0" smtClean="0" sz="1200" spc="-29">
                <a:latin typeface="Times New Roman"/>
                <a:cs typeface="Times New Roman"/>
              </a:rPr>
              <a:t> </a:t>
            </a:r>
            <a:r>
              <a:rPr dirty="0" smtClean="0" sz="1200" spc="0">
                <a:latin typeface="Times New Roman"/>
                <a:cs typeface="Times New Roman"/>
              </a:rPr>
              <a:t>D</a:t>
            </a:r>
            <a:r>
              <a:rPr dirty="0" smtClean="0" sz="1200" spc="-4">
                <a:latin typeface="Times New Roman"/>
                <a:cs typeface="Times New Roman"/>
              </a:rPr>
              <a:t>a</a:t>
            </a:r>
            <a:r>
              <a:rPr dirty="0" smtClean="0" sz="1200" spc="25">
                <a:latin typeface="Times New Roman"/>
                <a:cs typeface="Times New Roman"/>
              </a:rPr>
              <a:t>t</a:t>
            </a:r>
            <a:r>
              <a:rPr dirty="0" smtClean="0" sz="1200" spc="-4">
                <a:latin typeface="Times New Roman"/>
                <a:cs typeface="Times New Roman"/>
              </a:rPr>
              <a:t>a</a:t>
            </a:r>
            <a:r>
              <a:rPr dirty="0" smtClean="0" sz="1200" spc="0">
                <a:latin typeface="Times New Roman"/>
                <a:cs typeface="Times New Roman"/>
              </a:rPr>
              <a:t>b</a:t>
            </a:r>
            <a:r>
              <a:rPr dirty="0" smtClean="0" sz="1200" spc="-4">
                <a:latin typeface="Times New Roman"/>
                <a:cs typeface="Times New Roman"/>
              </a:rPr>
              <a:t>a</a:t>
            </a:r>
            <a:r>
              <a:rPr dirty="0" smtClean="0" sz="1200" spc="-9">
                <a:latin typeface="Times New Roman"/>
                <a:cs typeface="Times New Roman"/>
              </a:rPr>
              <a:t>s</a:t>
            </a:r>
            <a:r>
              <a:rPr dirty="0" smtClean="0" sz="1200" spc="0">
                <a:latin typeface="Times New Roman"/>
                <a:cs typeface="Times New Roman"/>
              </a:rPr>
              <a:t>e</a:t>
            </a:r>
            <a:r>
              <a:rPr dirty="0" smtClean="0" sz="1200" spc="4">
                <a:latin typeface="Times New Roman"/>
                <a:cs typeface="Times New Roman"/>
              </a:rPr>
              <a:t> </a:t>
            </a:r>
            <a:r>
              <a:rPr dirty="0" smtClean="0" sz="1200" spc="9">
                <a:latin typeface="Times New Roman"/>
                <a:cs typeface="Times New Roman"/>
              </a:rPr>
              <a:t>s</a:t>
            </a:r>
            <a:r>
              <a:rPr dirty="0" smtClean="0" sz="1200" spc="-25">
                <a:latin typeface="Times New Roman"/>
                <a:cs typeface="Times New Roman"/>
              </a:rPr>
              <a:t>y</a:t>
            </a:r>
            <a:r>
              <a:rPr dirty="0" smtClean="0" sz="1200" spc="-9">
                <a:latin typeface="Times New Roman"/>
                <a:cs typeface="Times New Roman"/>
              </a:rPr>
              <a:t>s</a:t>
            </a:r>
            <a:r>
              <a:rPr dirty="0" smtClean="0" sz="1200" spc="25">
                <a:latin typeface="Times New Roman"/>
                <a:cs typeface="Times New Roman"/>
              </a:rPr>
              <a:t>t</a:t>
            </a:r>
            <a:r>
              <a:rPr dirty="0" smtClean="0" sz="1200" spc="19">
                <a:latin typeface="Times New Roman"/>
                <a:cs typeface="Times New Roman"/>
              </a:rPr>
              <a:t>e</a:t>
            </a:r>
            <a:r>
              <a:rPr dirty="0" smtClean="0" sz="1200" spc="-19">
                <a:latin typeface="Times New Roman"/>
                <a:cs typeface="Times New Roman"/>
              </a:rPr>
              <a:t>m</a:t>
            </a:r>
            <a:r>
              <a:rPr dirty="0" smtClean="0" sz="1200" spc="9">
                <a:latin typeface="Times New Roman"/>
                <a:cs typeface="Times New Roman"/>
              </a:rPr>
              <a:t>s</a:t>
            </a:r>
            <a:r>
              <a:rPr dirty="0" smtClean="0" sz="1200" spc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606856" marR="579497" algn="just">
              <a:lnSpc>
                <a:spcPts val="1342"/>
              </a:lnSpc>
              <a:spcBef>
                <a:spcPts val="4741"/>
              </a:spcBef>
            </a:pP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ex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em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ware</a:t>
            </a:r>
            <a:r>
              <a:rPr dirty="0" smtClean="0" sz="1100" spc="5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9">
                <a:latin typeface="Calibri"/>
                <a:cs typeface="Calibri"/>
              </a:rPr>
              <a:t>b</a:t>
            </a:r>
            <a:r>
              <a:rPr dirty="0" smtClean="0" sz="1100" spc="25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79497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ware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ses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19">
                <a:latin typeface="Calibri"/>
                <a:cs typeface="Calibri"/>
              </a:rPr>
              <a:t>f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req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red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6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ap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9">
                <a:latin typeface="Calibri"/>
                <a:cs typeface="Calibri"/>
              </a:rPr>
              <a:t>’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79497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0">
                <a:latin typeface="Calibri"/>
                <a:cs typeface="Calibri"/>
              </a:rPr>
              <a:t>req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10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H</a:t>
            </a:r>
            <a:r>
              <a:rPr dirty="0" smtClean="0" sz="1100" spc="-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10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12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ral</a:t>
            </a:r>
            <a:r>
              <a:rPr dirty="0" smtClean="0" sz="1100" spc="12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9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ses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10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q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13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79497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ery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1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areas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10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ry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10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3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79497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4763467" algn="just">
              <a:lnSpc>
                <a:spcPct val="101725"/>
              </a:lnSpc>
              <a:spcBef>
                <a:spcPts val="1898"/>
              </a:spcBef>
            </a:pPr>
            <a:r>
              <a:rPr dirty="0" smtClean="0" sz="1200" spc="-4" b="1">
                <a:latin typeface="Calibri"/>
                <a:cs typeface="Calibri"/>
              </a:rPr>
              <a:t>R</a:t>
            </a:r>
            <a:r>
              <a:rPr dirty="0" smtClean="0" sz="1200" spc="0" b="1">
                <a:latin typeface="Calibri"/>
                <a:cs typeface="Calibri"/>
              </a:rPr>
              <a:t>o</a:t>
            </a:r>
            <a:r>
              <a:rPr dirty="0" smtClean="0" sz="1200" spc="-4" b="1">
                <a:latin typeface="Calibri"/>
                <a:cs typeface="Calibri"/>
              </a:rPr>
              <a:t>l</a:t>
            </a:r>
            <a:r>
              <a:rPr dirty="0" smtClean="0" sz="1200" spc="0" b="1">
                <a:latin typeface="Calibri"/>
                <a:cs typeface="Calibri"/>
              </a:rPr>
              <a:t>e</a:t>
            </a:r>
            <a:r>
              <a:rPr dirty="0" smtClean="0" sz="1200" spc="-9" b="1">
                <a:latin typeface="Calibri"/>
                <a:cs typeface="Calibri"/>
              </a:rPr>
              <a:t> </a:t>
            </a:r>
            <a:r>
              <a:rPr dirty="0" smtClean="0" sz="1200" spc="0" b="1">
                <a:latin typeface="Calibri"/>
                <a:cs typeface="Calibri"/>
              </a:rPr>
              <a:t>of</a:t>
            </a:r>
            <a:r>
              <a:rPr dirty="0" smtClean="0" sz="1200" spc="0" b="1">
                <a:latin typeface="Calibri"/>
                <a:cs typeface="Calibri"/>
              </a:rPr>
              <a:t> </a:t>
            </a:r>
            <a:r>
              <a:rPr dirty="0" smtClean="0" sz="1200" spc="-4" b="1">
                <a:latin typeface="Calibri"/>
                <a:cs typeface="Calibri"/>
              </a:rPr>
              <a:t>l</a:t>
            </a:r>
            <a:r>
              <a:rPr dirty="0" smtClean="0" sz="1200" spc="-4" b="1">
                <a:latin typeface="Calibri"/>
                <a:cs typeface="Calibri"/>
              </a:rPr>
              <a:t>e</a:t>
            </a:r>
            <a:r>
              <a:rPr dirty="0" smtClean="0" sz="1200" spc="0" b="1">
                <a:latin typeface="Calibri"/>
                <a:cs typeface="Calibri"/>
              </a:rPr>
              <a:t>x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0" b="1">
                <a:latin typeface="Calibri"/>
                <a:cs typeface="Calibri"/>
              </a:rPr>
              <a:t>c</a:t>
            </a:r>
            <a:r>
              <a:rPr dirty="0" smtClean="0" sz="1200" spc="9" b="1">
                <a:latin typeface="Calibri"/>
                <a:cs typeface="Calibri"/>
              </a:rPr>
              <a:t>a</a:t>
            </a:r>
            <a:r>
              <a:rPr dirty="0" smtClean="0" sz="1200" spc="0" b="1">
                <a:latin typeface="Calibri"/>
                <a:cs typeface="Calibri"/>
              </a:rPr>
              <a:t>l</a:t>
            </a:r>
            <a:r>
              <a:rPr dirty="0" smtClean="0" sz="1200" spc="9" b="1">
                <a:latin typeface="Calibri"/>
                <a:cs typeface="Calibri"/>
              </a:rPr>
              <a:t> </a:t>
            </a:r>
            <a:r>
              <a:rPr dirty="0" smtClean="0" sz="1200" spc="-4" b="1">
                <a:latin typeface="Calibri"/>
                <a:cs typeface="Calibri"/>
              </a:rPr>
              <a:t>A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-4" b="1">
                <a:latin typeface="Calibri"/>
                <a:cs typeface="Calibri"/>
              </a:rPr>
              <a:t>l</a:t>
            </a:r>
            <a:r>
              <a:rPr dirty="0" smtClean="0" sz="1200" spc="4" b="1">
                <a:latin typeface="Calibri"/>
                <a:cs typeface="Calibri"/>
              </a:rPr>
              <a:t>y</a:t>
            </a:r>
            <a:r>
              <a:rPr dirty="0" smtClean="0" sz="1200" spc="0" b="1">
                <a:latin typeface="Calibri"/>
                <a:cs typeface="Calibri"/>
              </a:rPr>
              <a:t>ze</a:t>
            </a:r>
            <a:r>
              <a:rPr dirty="0" smtClean="0" sz="1200" spc="4" b="1">
                <a:latin typeface="Calibri"/>
                <a:cs typeface="Calibri"/>
              </a:rPr>
              <a:t>r</a:t>
            </a:r>
            <a:r>
              <a:rPr dirty="0" smtClean="0" sz="1200" spc="19" b="1">
                <a:latin typeface="Calibri"/>
                <a:cs typeface="Calibri"/>
              </a:rPr>
              <a:t>:</a:t>
            </a:r>
            <a:r>
              <a:rPr dirty="0" smtClean="0" sz="1200" spc="0" b="1">
                <a:latin typeface="Calibri"/>
                <a:cs typeface="Calibri"/>
              </a:rPr>
              <a:t>-</a:t>
            </a:r>
            <a:endParaRPr sz="1200">
              <a:latin typeface="Calibri"/>
              <a:cs typeface="Calibri"/>
            </a:endParaRPr>
          </a:p>
          <a:p>
            <a:pPr marL="606856" marR="3731619" algn="just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Calibri"/>
                <a:cs typeface="Calibri"/>
              </a:rPr>
              <a:t>Why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separ</a:t>
            </a:r>
            <a:r>
              <a:rPr dirty="0" smtClean="0" sz="1100" spc="-4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25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?</a:t>
            </a:r>
            <a:endParaRPr sz="1100">
              <a:latin typeface="Calibri"/>
              <a:cs typeface="Calibri"/>
            </a:endParaRPr>
          </a:p>
          <a:p>
            <a:pPr marL="832408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-9">
                <a:latin typeface="Calibri"/>
                <a:cs typeface="Calibri"/>
              </a:rPr>
              <a:t>1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 </a:t>
            </a:r>
            <a:r>
              <a:rPr dirty="0" smtClean="0" sz="1100" spc="22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832408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-9">
                <a:latin typeface="Calibri"/>
                <a:cs typeface="Calibri"/>
              </a:rPr>
              <a:t>2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 </a:t>
            </a:r>
            <a:r>
              <a:rPr dirty="0" smtClean="0" sz="1100" spc="22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ef</a:t>
            </a:r>
            <a:r>
              <a:rPr dirty="0" smtClean="0" sz="1100" spc="-25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endParaRPr sz="1100">
              <a:latin typeface="Calibri"/>
              <a:cs typeface="Calibri"/>
            </a:endParaRPr>
          </a:p>
          <a:p>
            <a:pPr marL="832408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-9">
                <a:latin typeface="Calibri"/>
                <a:cs typeface="Calibri"/>
              </a:rPr>
              <a:t>3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 </a:t>
            </a:r>
            <a:r>
              <a:rPr dirty="0" smtClean="0" sz="1100" spc="22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endParaRPr sz="1100">
              <a:latin typeface="Calibri"/>
              <a:cs typeface="Calibri"/>
            </a:endParaRPr>
          </a:p>
          <a:p>
            <a:pPr marL="606856" marR="589747" indent="91440">
              <a:lnSpc>
                <a:spcPts val="1342"/>
              </a:lnSpc>
              <a:spcBef>
                <a:spcPts val="1753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5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ask</a:t>
            </a:r>
            <a:r>
              <a:rPr dirty="0" smtClean="0" sz="1100" spc="6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5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read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7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ara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5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6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19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5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seq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7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9747">
              <a:lnSpc>
                <a:spcPts val="1342"/>
              </a:lnSpc>
              <a:spcBef>
                <a:spcPts val="194"/>
              </a:spcBef>
            </a:pP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arser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ax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s.</a:t>
            </a:r>
            <a:endParaRPr sz="1100">
              <a:latin typeface="Calibri"/>
              <a:cs typeface="Calibri"/>
            </a:endParaRPr>
          </a:p>
          <a:p>
            <a:pPr marL="2153031" marR="2157018" algn="ctr">
              <a:lnSpc>
                <a:spcPct val="95825"/>
              </a:lnSpc>
              <a:spcBef>
                <a:spcPts val="16709"/>
              </a:spcBef>
            </a:pPr>
            <a:r>
              <a:rPr dirty="0" smtClean="0" sz="1200" spc="-14" b="1">
                <a:latin typeface="Times New Roman"/>
                <a:cs typeface="Times New Roman"/>
              </a:rPr>
              <a:t>F</a:t>
            </a:r>
            <a:r>
              <a:rPr dirty="0" smtClean="0" sz="1200" spc="0" b="1">
                <a:latin typeface="Times New Roman"/>
                <a:cs typeface="Times New Roman"/>
              </a:rPr>
              <a:t>ig</a:t>
            </a:r>
            <a:r>
              <a:rPr dirty="0" smtClean="0" sz="1200" spc="14" b="1">
                <a:latin typeface="Times New Roman"/>
                <a:cs typeface="Times New Roman"/>
              </a:rPr>
              <a:t> </a:t>
            </a:r>
            <a:r>
              <a:rPr dirty="0" smtClean="0" sz="1200" spc="0" b="1">
                <a:latin typeface="Times New Roman"/>
                <a:cs typeface="Times New Roman"/>
              </a:rPr>
              <a:t>Ro</a:t>
            </a:r>
            <a:r>
              <a:rPr dirty="0" smtClean="0" sz="1200" spc="-19" b="1">
                <a:latin typeface="Times New Roman"/>
                <a:cs typeface="Times New Roman"/>
              </a:rPr>
              <a:t>l</a:t>
            </a:r>
            <a:r>
              <a:rPr dirty="0" smtClean="0" sz="1200" spc="0" b="1">
                <a:latin typeface="Times New Roman"/>
                <a:cs typeface="Times New Roman"/>
              </a:rPr>
              <a:t>e</a:t>
            </a:r>
            <a:r>
              <a:rPr dirty="0" smtClean="0" sz="1200" spc="4" b="1">
                <a:latin typeface="Times New Roman"/>
                <a:cs typeface="Times New Roman"/>
              </a:rPr>
              <a:t> </a:t>
            </a:r>
            <a:r>
              <a:rPr dirty="0" smtClean="0" sz="1200" spc="0" b="1">
                <a:latin typeface="Times New Roman"/>
                <a:cs typeface="Times New Roman"/>
              </a:rPr>
              <a:t>of</a:t>
            </a:r>
            <a:r>
              <a:rPr dirty="0" smtClean="0" sz="1200" spc="-4" b="1">
                <a:latin typeface="Times New Roman"/>
                <a:cs typeface="Times New Roman"/>
              </a:rPr>
              <a:t> </a:t>
            </a:r>
            <a:r>
              <a:rPr dirty="0" smtClean="0" sz="1200" spc="4" b="1">
                <a:latin typeface="Times New Roman"/>
                <a:cs typeface="Times New Roman"/>
              </a:rPr>
              <a:t>t</a:t>
            </a:r>
            <a:r>
              <a:rPr dirty="0" smtClean="0" sz="1200" spc="4" b="1">
                <a:latin typeface="Times New Roman"/>
                <a:cs typeface="Times New Roman"/>
              </a:rPr>
              <a:t>h</a:t>
            </a:r>
            <a:r>
              <a:rPr dirty="0" smtClean="0" sz="1200" spc="0" b="1">
                <a:latin typeface="Times New Roman"/>
                <a:cs typeface="Times New Roman"/>
              </a:rPr>
              <a:t>e</a:t>
            </a:r>
            <a:r>
              <a:rPr dirty="0" smtClean="0" sz="1200" spc="4" b="1">
                <a:latin typeface="Times New Roman"/>
                <a:cs typeface="Times New Roman"/>
              </a:rPr>
              <a:t> </a:t>
            </a:r>
            <a:r>
              <a:rPr dirty="0" smtClean="0" sz="1200" spc="-19" b="1">
                <a:latin typeface="Times New Roman"/>
                <a:cs typeface="Times New Roman"/>
              </a:rPr>
              <a:t>l</a:t>
            </a:r>
            <a:r>
              <a:rPr dirty="0" smtClean="0" sz="1200" spc="19" b="1">
                <a:latin typeface="Times New Roman"/>
                <a:cs typeface="Times New Roman"/>
              </a:rPr>
              <a:t>e</a:t>
            </a:r>
            <a:r>
              <a:rPr dirty="0" smtClean="0" sz="1200" spc="-25" b="1">
                <a:latin typeface="Times New Roman"/>
                <a:cs typeface="Times New Roman"/>
              </a:rPr>
              <a:t>x</a:t>
            </a:r>
            <a:r>
              <a:rPr dirty="0" smtClean="0" sz="1200" spc="0" b="1">
                <a:latin typeface="Times New Roman"/>
                <a:cs typeface="Times New Roman"/>
              </a:rPr>
              <a:t>ic</a:t>
            </a:r>
            <a:r>
              <a:rPr dirty="0" smtClean="0" sz="1200" spc="19" b="1">
                <a:latin typeface="Times New Roman"/>
                <a:cs typeface="Times New Roman"/>
              </a:rPr>
              <a:t>a</a:t>
            </a:r>
            <a:r>
              <a:rPr dirty="0" smtClean="0" sz="1200" spc="0" b="1">
                <a:latin typeface="Times New Roman"/>
                <a:cs typeface="Times New Roman"/>
              </a:rPr>
              <a:t>l</a:t>
            </a:r>
            <a:r>
              <a:rPr dirty="0" smtClean="0" sz="1200" spc="-9" b="1">
                <a:latin typeface="Times New Roman"/>
                <a:cs typeface="Times New Roman"/>
              </a:rPr>
              <a:t> </a:t>
            </a:r>
            <a:r>
              <a:rPr dirty="0" smtClean="0" sz="1200" spc="0" b="1">
                <a:latin typeface="Times New Roman"/>
                <a:cs typeface="Times New Roman"/>
              </a:rPr>
              <a:t>a</a:t>
            </a:r>
            <a:r>
              <a:rPr dirty="0" smtClean="0" sz="1200" spc="4" b="1">
                <a:latin typeface="Times New Roman"/>
                <a:cs typeface="Times New Roman"/>
              </a:rPr>
              <a:t>n</a:t>
            </a:r>
            <a:r>
              <a:rPr dirty="0" smtClean="0" sz="1200" spc="0" b="1">
                <a:latin typeface="Times New Roman"/>
                <a:cs typeface="Times New Roman"/>
              </a:rPr>
              <a:t>a</a:t>
            </a:r>
            <a:r>
              <a:rPr dirty="0" smtClean="0" sz="1200" spc="-19" b="1">
                <a:latin typeface="Times New Roman"/>
                <a:cs typeface="Times New Roman"/>
              </a:rPr>
              <a:t>l</a:t>
            </a:r>
            <a:r>
              <a:rPr dirty="0" smtClean="0" sz="1200" spc="25" b="1">
                <a:latin typeface="Times New Roman"/>
                <a:cs typeface="Times New Roman"/>
              </a:rPr>
              <a:t>y</a:t>
            </a:r>
            <a:r>
              <a:rPr dirty="0" smtClean="0" sz="1200" spc="-29" b="1">
                <a:latin typeface="Times New Roman"/>
                <a:cs typeface="Times New Roman"/>
              </a:rPr>
              <a:t>z</a:t>
            </a:r>
            <a:r>
              <a:rPr dirty="0" smtClean="0" sz="1200" spc="19" b="1"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latin typeface="Times New Roman"/>
                <a:cs typeface="Times New Roman"/>
              </a:rPr>
              <a:t>r</a:t>
            </a:r>
            <a:r>
              <a:rPr dirty="0" smtClean="0" sz="1200" spc="-19" b="1">
                <a:latin typeface="Times New Roman"/>
                <a:cs typeface="Times New Roman"/>
              </a:rPr>
              <a:t> </a:t>
            </a:r>
            <a:r>
              <a:rPr dirty="0" smtClean="0" sz="1200" spc="4" b="1">
                <a:latin typeface="Times New Roman"/>
                <a:cs typeface="Times New Roman"/>
              </a:rPr>
              <a:t>d</a:t>
            </a:r>
            <a:r>
              <a:rPr dirty="0" smtClean="0" sz="1200" spc="0" b="1">
                <a:latin typeface="Times New Roman"/>
                <a:cs typeface="Times New Roman"/>
              </a:rPr>
              <a:t>ia</a:t>
            </a:r>
            <a:r>
              <a:rPr dirty="0" smtClean="0" sz="1200" spc="25" b="1">
                <a:latin typeface="Times New Roman"/>
                <a:cs typeface="Times New Roman"/>
              </a:rPr>
              <a:t>g</a:t>
            </a:r>
            <a:r>
              <a:rPr dirty="0" smtClean="0" sz="1200" spc="-29" b="1">
                <a:latin typeface="Times New Roman"/>
                <a:cs typeface="Times New Roman"/>
              </a:rPr>
              <a:t>r</a:t>
            </a:r>
            <a:r>
              <a:rPr dirty="0" smtClean="0" sz="1200" spc="25" b="1">
                <a:latin typeface="Times New Roman"/>
                <a:cs typeface="Times New Roman"/>
              </a:rPr>
              <a:t>a</a:t>
            </a:r>
            <a:r>
              <a:rPr dirty="0" smtClean="0" sz="1200" spc="0" b="1">
                <a:latin typeface="Times New Roman"/>
                <a:cs typeface="Times New Roman"/>
              </a:rPr>
              <a:t>m</a:t>
            </a:r>
            <a:endParaRPr sz="1200">
              <a:latin typeface="Times New Roman"/>
              <a:cs typeface="Times New Roman"/>
            </a:endParaRPr>
          </a:p>
          <a:p>
            <a:pPr marL="646480" marR="583314" algn="just">
              <a:lnSpc>
                <a:spcPct val="101725"/>
              </a:lnSpc>
              <a:spcBef>
                <a:spcPts val="1405"/>
              </a:spcBef>
            </a:pPr>
            <a:r>
              <a:rPr dirty="0" smtClean="0" sz="1100" spc="9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p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21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“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et</a:t>
            </a:r>
            <a:r>
              <a:rPr dirty="0" smtClean="0" sz="1100" spc="19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19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”</a:t>
            </a:r>
            <a:r>
              <a:rPr dirty="0" smtClean="0" sz="1100" spc="19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18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arser,</a:t>
            </a:r>
            <a:r>
              <a:rPr dirty="0" smtClean="0" sz="1100" spc="19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21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-25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eads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endParaRPr sz="1100">
              <a:latin typeface="Calibri"/>
              <a:cs typeface="Calibri"/>
            </a:endParaRPr>
          </a:p>
          <a:p>
            <a:pPr marL="637336" marR="3731568" indent="-30480">
              <a:lnSpc>
                <a:spcPts val="1342"/>
              </a:lnSpc>
              <a:spcBef>
                <a:spcPts val="190"/>
              </a:spcBef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ara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37336" marR="3731568">
              <a:lnSpc>
                <a:spcPts val="1342"/>
              </a:lnSpc>
              <a:spcBef>
                <a:spcPts val="217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ary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asks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are,</a:t>
            </a:r>
            <a:endParaRPr sz="1100">
              <a:latin typeface="Calibri"/>
              <a:cs typeface="Calibri"/>
            </a:endParaRPr>
          </a:p>
          <a:p>
            <a:pPr marL="1064387" marR="589473" indent="-228930">
              <a:lnSpc>
                <a:spcPts val="1342"/>
              </a:lnSpc>
              <a:spcBef>
                <a:spcPts val="1587"/>
              </a:spcBef>
              <a:tabLst>
                <a:tab pos="1054100" algn="l"/>
              </a:tabLst>
            </a:pPr>
            <a:r>
              <a:rPr dirty="0" smtClean="0" sz="1000" spc="0">
                <a:latin typeface="Symbol"/>
                <a:cs typeface="Symbol"/>
              </a:rPr>
              <a:t></a:t>
            </a:r>
            <a:r>
              <a:rPr dirty="0" smtClean="0" sz="1000" spc="-245">
                <a:latin typeface="Symbol"/>
                <a:cs typeface="Symbol"/>
              </a:rPr>
              <a:t></a:t>
            </a:r>
            <a:r>
              <a:rPr dirty="0" smtClean="0" sz="1000" spc="0">
                <a:latin typeface="Times New Roman"/>
                <a:cs typeface="Times New Roman"/>
              </a:rPr>
              <a:t>	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ask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4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sp</a:t>
            </a:r>
            <a:r>
              <a:rPr dirty="0" smtClean="0" sz="1100" spc="19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rm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64387" marR="589473">
              <a:lnSpc>
                <a:spcPts val="1342"/>
              </a:lnSpc>
              <a:spcBef>
                <a:spcPts val="217"/>
              </a:spcBef>
              <a:tabLst>
                <a:tab pos="1054100" algn="l"/>
              </a:tabLst>
            </a:pP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k,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9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ew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ara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ers.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ts val="1320"/>
              </a:lnSpc>
              <a:spcBef>
                <a:spcPts val="283"/>
              </a:spcBef>
            </a:pPr>
            <a:r>
              <a:rPr dirty="0" smtClean="0" baseline="2720" sz="1500" spc="0">
                <a:latin typeface="Symbol"/>
                <a:cs typeface="Symbol"/>
              </a:rPr>
              <a:t></a:t>
            </a:r>
            <a:r>
              <a:rPr dirty="0" smtClean="0" baseline="2898" sz="1500" spc="0">
                <a:latin typeface="Times New Roman"/>
                <a:cs typeface="Times New Roman"/>
              </a:rPr>
              <a:t>     </a:t>
            </a:r>
            <a:r>
              <a:rPr dirty="0" smtClean="0" baseline="2898" sz="1500" spc="84">
                <a:latin typeface="Times New Roman"/>
                <a:cs typeface="Times New Roman"/>
              </a:rPr>
              <a:t> </a:t>
            </a:r>
            <a:r>
              <a:rPr dirty="0" smtClean="0" baseline="2482" sz="1650" spc="9">
                <a:latin typeface="Calibri"/>
                <a:cs typeface="Calibri"/>
              </a:rPr>
              <a:t>A</a:t>
            </a:r>
            <a:r>
              <a:rPr dirty="0" smtClean="0" baseline="2482" sz="1650" spc="-4">
                <a:latin typeface="Calibri"/>
                <a:cs typeface="Calibri"/>
              </a:rPr>
              <a:t>n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-4">
                <a:latin typeface="Calibri"/>
                <a:cs typeface="Calibri"/>
              </a:rPr>
              <a:t>h</a:t>
            </a:r>
            <a:r>
              <a:rPr dirty="0" smtClean="0" baseline="2482" sz="1650" spc="0">
                <a:latin typeface="Calibri"/>
                <a:cs typeface="Calibri"/>
              </a:rPr>
              <a:t>er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0">
                <a:latin typeface="Calibri"/>
                <a:cs typeface="Calibri"/>
              </a:rPr>
              <a:t>ask</a:t>
            </a:r>
            <a:r>
              <a:rPr dirty="0" smtClean="0" baseline="2482" sz="1650" spc="-9">
                <a:latin typeface="Calibri"/>
                <a:cs typeface="Calibri"/>
              </a:rPr>
              <a:t> 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0">
                <a:latin typeface="Calibri"/>
                <a:cs typeface="Calibri"/>
              </a:rPr>
              <a:t>s</a:t>
            </a:r>
            <a:r>
              <a:rPr dirty="0" smtClean="0" baseline="2482" sz="1650" spc="-9">
                <a:latin typeface="Calibri"/>
                <a:cs typeface="Calibri"/>
              </a:rPr>
              <a:t> </a:t>
            </a:r>
            <a:r>
              <a:rPr dirty="0" smtClean="0" baseline="2482" sz="1650" spc="-9">
                <a:latin typeface="Calibri"/>
                <a:cs typeface="Calibri"/>
              </a:rPr>
              <a:t>c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0">
                <a:latin typeface="Calibri"/>
                <a:cs typeface="Calibri"/>
              </a:rPr>
              <a:t>rre</a:t>
            </a:r>
            <a:r>
              <a:rPr dirty="0" smtClean="0" baseline="2482" sz="1650" spc="9">
                <a:latin typeface="Calibri"/>
                <a:cs typeface="Calibri"/>
              </a:rPr>
              <a:t>l</a:t>
            </a:r>
            <a:r>
              <a:rPr dirty="0" smtClean="0" baseline="2482" sz="1650" spc="0">
                <a:latin typeface="Calibri"/>
                <a:cs typeface="Calibri"/>
              </a:rPr>
              <a:t>a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14">
                <a:latin typeface="Calibri"/>
                <a:cs typeface="Calibri"/>
              </a:rPr>
              <a:t>i</a:t>
            </a:r>
            <a:r>
              <a:rPr dirty="0" smtClean="0" baseline="2482" sz="1650" spc="-4">
                <a:latin typeface="Calibri"/>
                <a:cs typeface="Calibri"/>
              </a:rPr>
              <a:t>n</a:t>
            </a:r>
            <a:r>
              <a:rPr dirty="0" smtClean="0" baseline="2482" sz="1650" spc="0">
                <a:latin typeface="Calibri"/>
                <a:cs typeface="Calibri"/>
              </a:rPr>
              <a:t>g</a:t>
            </a:r>
            <a:r>
              <a:rPr dirty="0" smtClean="0" baseline="2482" sz="1650" spc="0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err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0">
                <a:latin typeface="Calibri"/>
                <a:cs typeface="Calibri"/>
              </a:rPr>
              <a:t>r</a:t>
            </a:r>
            <a:r>
              <a:rPr dirty="0" smtClean="0" baseline="2482" sz="1650" spc="-9">
                <a:latin typeface="Calibri"/>
                <a:cs typeface="Calibri"/>
              </a:rPr>
              <a:t> </a:t>
            </a:r>
            <a:r>
              <a:rPr dirty="0" smtClean="0" baseline="2482" sz="1650" spc="4">
                <a:latin typeface="Calibri"/>
                <a:cs typeface="Calibri"/>
              </a:rPr>
              <a:t>m</a:t>
            </a:r>
            <a:r>
              <a:rPr dirty="0" smtClean="0" baseline="2482" sz="1650" spc="0">
                <a:latin typeface="Calibri"/>
                <a:cs typeface="Calibri"/>
              </a:rPr>
              <a:t>essa</a:t>
            </a:r>
            <a:r>
              <a:rPr dirty="0" smtClean="0" baseline="2482" sz="1650" spc="9">
                <a:latin typeface="Calibri"/>
                <a:cs typeface="Calibri"/>
              </a:rPr>
              <a:t>g</a:t>
            </a:r>
            <a:r>
              <a:rPr dirty="0" smtClean="0" baseline="2482" sz="1650" spc="0">
                <a:latin typeface="Calibri"/>
                <a:cs typeface="Calibri"/>
              </a:rPr>
              <a:t>es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fr</a:t>
            </a:r>
            <a:r>
              <a:rPr dirty="0" smtClean="0" baseline="2482" sz="1650" spc="-9">
                <a:latin typeface="Calibri"/>
                <a:cs typeface="Calibri"/>
              </a:rPr>
              <a:t>o</a:t>
            </a:r>
            <a:r>
              <a:rPr dirty="0" smtClean="0" baseline="2482" sz="1650" spc="0">
                <a:latin typeface="Calibri"/>
                <a:cs typeface="Calibri"/>
              </a:rPr>
              <a:t>m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-4">
                <a:latin typeface="Calibri"/>
                <a:cs typeface="Calibri"/>
              </a:rPr>
              <a:t>h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9">
                <a:latin typeface="Calibri"/>
                <a:cs typeface="Calibri"/>
              </a:rPr>
              <a:t>c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4">
                <a:latin typeface="Calibri"/>
                <a:cs typeface="Calibri"/>
              </a:rPr>
              <a:t>m</a:t>
            </a:r>
            <a:r>
              <a:rPr dirty="0" smtClean="0" baseline="2482" sz="1650" spc="-4">
                <a:latin typeface="Calibri"/>
                <a:cs typeface="Calibri"/>
              </a:rPr>
              <a:t>p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9">
                <a:latin typeface="Calibri"/>
                <a:cs typeface="Calibri"/>
              </a:rPr>
              <a:t>l</a:t>
            </a:r>
            <a:r>
              <a:rPr dirty="0" smtClean="0" baseline="2482" sz="1650" spc="0">
                <a:latin typeface="Calibri"/>
                <a:cs typeface="Calibri"/>
              </a:rPr>
              <a:t>er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-19">
                <a:latin typeface="Calibri"/>
                <a:cs typeface="Calibri"/>
              </a:rPr>
              <a:t>w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0">
                <a:latin typeface="Calibri"/>
                <a:cs typeface="Calibri"/>
              </a:rPr>
              <a:t>h</a:t>
            </a:r>
            <a:r>
              <a:rPr dirty="0" smtClean="0" baseline="2482" sz="1650" spc="-14">
                <a:latin typeface="Calibri"/>
                <a:cs typeface="Calibri"/>
              </a:rPr>
              <a:t> 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-4">
                <a:latin typeface="Calibri"/>
                <a:cs typeface="Calibri"/>
              </a:rPr>
              <a:t>h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s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-4">
                <a:latin typeface="Calibri"/>
                <a:cs typeface="Calibri"/>
              </a:rPr>
              <a:t>u</a:t>
            </a:r>
            <a:r>
              <a:rPr dirty="0" smtClean="0" baseline="2482" sz="1650" spc="0">
                <a:latin typeface="Calibri"/>
                <a:cs typeface="Calibri"/>
              </a:rPr>
              <a:t>r</a:t>
            </a:r>
            <a:r>
              <a:rPr dirty="0" smtClean="0" baseline="2482" sz="1650" spc="-9">
                <a:latin typeface="Calibri"/>
                <a:cs typeface="Calibri"/>
              </a:rPr>
              <a:t>c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-4">
                <a:latin typeface="Calibri"/>
                <a:cs typeface="Calibri"/>
              </a:rPr>
              <a:t>p</a:t>
            </a:r>
            <a:r>
              <a:rPr dirty="0" smtClean="0" baseline="2482" sz="1650" spc="19">
                <a:latin typeface="Calibri"/>
                <a:cs typeface="Calibri"/>
              </a:rPr>
              <a:t>r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4">
                <a:latin typeface="Calibri"/>
                <a:cs typeface="Calibri"/>
              </a:rPr>
              <a:t>g</a:t>
            </a:r>
            <a:r>
              <a:rPr dirty="0" smtClean="0" baseline="2482" sz="1650" spc="0">
                <a:latin typeface="Calibri"/>
                <a:cs typeface="Calibri"/>
              </a:rPr>
              <a:t>ra</a:t>
            </a:r>
            <a:r>
              <a:rPr dirty="0" smtClean="0" baseline="2482" sz="1650" spc="4">
                <a:latin typeface="Calibri"/>
                <a:cs typeface="Calibri"/>
              </a:rPr>
              <a:t>m</a:t>
            </a:r>
            <a:r>
              <a:rPr dirty="0" smtClean="0" baseline="2482" sz="165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2600041" algn="just">
              <a:lnSpc>
                <a:spcPct val="101725"/>
              </a:lnSpc>
              <a:spcBef>
                <a:spcPts val="1543"/>
              </a:spcBef>
            </a:pP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19">
                <a:latin typeface="Calibri"/>
                <a:cs typeface="Calibri"/>
              </a:rPr>
              <a:t>v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ases.</a:t>
            </a:r>
            <a:endParaRPr sz="1100">
              <a:latin typeface="Calibri"/>
              <a:cs typeface="Calibri"/>
            </a:endParaRPr>
          </a:p>
          <a:p>
            <a:pPr marL="2210689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-9">
                <a:latin typeface="Calibri"/>
                <a:cs typeface="Calibri"/>
              </a:rPr>
              <a:t>1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23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                 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2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25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1390650" y="3873843"/>
            <a:ext cx="4451935" cy="25621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36"/>
              </a:spcBef>
            </a:pPr>
            <a:endParaRPr sz="750"/>
          </a:p>
          <a:p>
            <a:pPr marL="606856" marR="790600">
              <a:lnSpc>
                <a:spcPts val="1342"/>
              </a:lnSpc>
              <a:spcBef>
                <a:spcPts val="4000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resp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asks,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790600">
              <a:lnSpc>
                <a:spcPts val="1342"/>
              </a:lnSpc>
              <a:spcBef>
                <a:spcPts val="193"/>
              </a:spcBef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ex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s.</a:t>
            </a:r>
            <a:endParaRPr sz="1100">
              <a:latin typeface="Calibri"/>
              <a:cs typeface="Calibri"/>
            </a:endParaRPr>
          </a:p>
          <a:p>
            <a:pPr marL="1064387" marR="1240844" indent="-228930">
              <a:lnSpc>
                <a:spcPts val="1346"/>
              </a:lnSpc>
              <a:spcBef>
                <a:spcPts val="1897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x</a:t>
            </a:r>
            <a:r>
              <a:rPr dirty="0" smtClean="0" sz="1100" spc="-9" b="1">
                <a:latin typeface="Calibri"/>
                <a:cs typeface="Calibri"/>
              </a:rPr>
              <a:t>i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l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4" b="1">
                <a:latin typeface="Calibri"/>
                <a:cs typeface="Calibri"/>
              </a:rPr>
              <a:t>y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:</a:t>
            </a:r>
            <a:r>
              <a:rPr dirty="0" smtClean="0" sz="1100" spc="9" b="1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ak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19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ara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(su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64387" marR="1240844">
              <a:lnSpc>
                <a:spcPts val="1342"/>
              </a:lnSpc>
              <a:spcBef>
                <a:spcPts val="196"/>
              </a:spcBef>
            </a:pP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19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25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eq</a:t>
            </a:r>
            <a:r>
              <a:rPr dirty="0" smtClean="0" sz="1100" spc="1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6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-9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dirty="0" smtClean="0" sz="1100" spc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dirty="0" smtClean="0" sz="1100" spc="4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dirty="0" smtClean="0" sz="1100" spc="9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 smtClean="0" sz="1100" spc="-9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dirty="0" smtClean="0" sz="1100" spc="0">
                <a:solidFill>
                  <a:srgbClr val="FF0000"/>
                </a:solidFill>
                <a:latin typeface="Calibri"/>
                <a:cs typeface="Calibri"/>
              </a:rPr>
              <a:t>al</a:t>
            </a:r>
            <a:r>
              <a:rPr dirty="0" smtClean="0" sz="1100" spc="4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dirty="0" smtClean="0" sz="1100" spc="4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dirty="0" smtClean="0" sz="1100" spc="-4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dirty="0" smtClean="0" sz="1100" spc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j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dirty="0" smtClean="0" sz="1100" spc="-4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dirty="0" smtClean="0" sz="1100" spc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dirty="0" smtClean="0" sz="1100" spc="4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dirty="0" smtClean="0" sz="1100" spc="-4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dirty="0" smtClean="0" sz="1100" spc="4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eas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arser.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19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25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1064387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ary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asks: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sp</a:t>
            </a:r>
            <a:r>
              <a:rPr dirty="0" smtClean="0" sz="1100" spc="-4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19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ks,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25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b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w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ara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ers.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rre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err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-19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(e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ep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4">
                <a:latin typeface="Calibri"/>
                <a:cs typeface="Calibri"/>
              </a:rPr>
              <a:t>)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1064387" marR="581100" indent="-228930">
              <a:lnSpc>
                <a:spcPts val="1342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17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arser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4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ak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8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19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18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3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64387" marR="581100">
              <a:lnSpc>
                <a:spcPts val="1342"/>
              </a:lnSpc>
              <a:spcBef>
                <a:spcPts val="193"/>
              </a:spcBef>
            </a:pP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arser.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961"/>
              </a:spcBef>
            </a:pPr>
            <a:r>
              <a:rPr dirty="0" smtClean="0" sz="1200" spc="-9" b="1">
                <a:latin typeface="Calibri"/>
                <a:cs typeface="Calibri"/>
              </a:rPr>
              <a:t>I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4" b="1">
                <a:latin typeface="Calibri"/>
                <a:cs typeface="Calibri"/>
              </a:rPr>
              <a:t>p</a:t>
            </a:r>
            <a:r>
              <a:rPr dirty="0" smtClean="0" sz="1200" spc="4" b="1">
                <a:latin typeface="Calibri"/>
                <a:cs typeface="Calibri"/>
              </a:rPr>
              <a:t>u</a:t>
            </a:r>
            <a:r>
              <a:rPr dirty="0" smtClean="0" sz="1200" spc="0" b="1">
                <a:latin typeface="Calibri"/>
                <a:cs typeface="Calibri"/>
              </a:rPr>
              <a:t>t</a:t>
            </a:r>
            <a:r>
              <a:rPr dirty="0" smtClean="0" sz="1200" spc="-14" b="1">
                <a:latin typeface="Calibri"/>
                <a:cs typeface="Calibri"/>
              </a:rPr>
              <a:t> </a:t>
            </a:r>
            <a:r>
              <a:rPr dirty="0" smtClean="0" sz="1200" spc="4" b="1">
                <a:latin typeface="Calibri"/>
                <a:cs typeface="Calibri"/>
              </a:rPr>
              <a:t>b</a:t>
            </a:r>
            <a:r>
              <a:rPr dirty="0" smtClean="0" sz="1200" spc="4" b="1">
                <a:latin typeface="Calibri"/>
                <a:cs typeface="Calibri"/>
              </a:rPr>
              <a:t>u</a:t>
            </a:r>
            <a:r>
              <a:rPr dirty="0" smtClean="0" sz="1200" spc="4" b="1">
                <a:latin typeface="Calibri"/>
                <a:cs typeface="Calibri"/>
              </a:rPr>
              <a:t>f</a:t>
            </a:r>
            <a:r>
              <a:rPr dirty="0" smtClean="0" sz="1200" spc="4" b="1">
                <a:latin typeface="Calibri"/>
                <a:cs typeface="Calibri"/>
              </a:rPr>
              <a:t>f</a:t>
            </a:r>
            <a:r>
              <a:rPr dirty="0" smtClean="0" sz="1200" spc="-4" b="1">
                <a:latin typeface="Calibri"/>
                <a:cs typeface="Calibri"/>
              </a:rPr>
              <a:t>e</a:t>
            </a:r>
            <a:r>
              <a:rPr dirty="0" smtClean="0" sz="1200" spc="4" b="1">
                <a:latin typeface="Calibri"/>
                <a:cs typeface="Calibri"/>
              </a:rPr>
              <a:t>r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4" b="1">
                <a:latin typeface="Calibri"/>
                <a:cs typeface="Calibri"/>
              </a:rPr>
              <a:t>g</a:t>
            </a:r>
            <a:r>
              <a:rPr dirty="0" smtClean="0" sz="1200" spc="19" b="1">
                <a:latin typeface="Calibri"/>
                <a:cs typeface="Calibri"/>
              </a:rPr>
              <a:t>:</a:t>
            </a:r>
            <a:r>
              <a:rPr dirty="0" smtClean="0" sz="1200" spc="0" b="1">
                <a:latin typeface="Calibri"/>
                <a:cs typeface="Calibri"/>
              </a:rPr>
              <a:t>-</a:t>
            </a:r>
            <a:endParaRPr sz="1200">
              <a:latin typeface="Calibri"/>
              <a:cs typeface="Calibri"/>
            </a:endParaRPr>
          </a:p>
          <a:p>
            <a:pPr marL="835456">
              <a:lnSpc>
                <a:spcPts val="1315"/>
              </a:lnSpc>
              <a:spcBef>
                <a:spcPts val="65"/>
              </a:spcBef>
            </a:pPr>
            <a:r>
              <a:rPr dirty="0" smtClean="0" baseline="2730" sz="1650" spc="0">
                <a:latin typeface="Wingdings"/>
                <a:cs typeface="Wingdings"/>
              </a:rPr>
              <a:t></a:t>
            </a:r>
            <a:r>
              <a:rPr dirty="0" smtClean="0" baseline="2635" sz="1650" spc="0">
                <a:latin typeface="Times New Roman"/>
                <a:cs typeface="Times New Roman"/>
              </a:rPr>
              <a:t>      </a:t>
            </a:r>
            <a:r>
              <a:rPr dirty="0" smtClean="0" baseline="2635" sz="1650" spc="131">
                <a:latin typeface="Times New Roman"/>
                <a:cs typeface="Times New Roman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S</a:t>
            </a:r>
            <a:r>
              <a:rPr dirty="0" smtClean="0" baseline="2482" sz="1650" spc="-9">
                <a:latin typeface="Calibri"/>
                <a:cs typeface="Calibri"/>
              </a:rPr>
              <a:t>o</a:t>
            </a:r>
            <a:r>
              <a:rPr dirty="0" smtClean="0" baseline="2482" sz="1650" spc="4">
                <a:latin typeface="Calibri"/>
                <a:cs typeface="Calibri"/>
              </a:rPr>
              <a:t>m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-4">
                <a:latin typeface="Calibri"/>
                <a:cs typeface="Calibri"/>
              </a:rPr>
              <a:t>t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4">
                <a:latin typeface="Calibri"/>
                <a:cs typeface="Calibri"/>
              </a:rPr>
              <a:t>m</a:t>
            </a:r>
            <a:r>
              <a:rPr dirty="0" smtClean="0" baseline="2482" sz="1650" spc="0">
                <a:latin typeface="Calibri"/>
                <a:cs typeface="Calibri"/>
              </a:rPr>
              <a:t>es</a:t>
            </a:r>
            <a:r>
              <a:rPr dirty="0" smtClean="0" baseline="2482" sz="1650" spc="14">
                <a:latin typeface="Calibri"/>
                <a:cs typeface="Calibri"/>
              </a:rPr>
              <a:t> </a:t>
            </a:r>
            <a:r>
              <a:rPr dirty="0" smtClean="0" baseline="2482" sz="1650" spc="9">
                <a:latin typeface="Calibri"/>
                <a:cs typeface="Calibri"/>
              </a:rPr>
              <a:t>l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4">
                <a:latin typeface="Calibri"/>
                <a:cs typeface="Calibri"/>
              </a:rPr>
              <a:t>x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-9">
                <a:latin typeface="Calibri"/>
                <a:cs typeface="Calibri"/>
              </a:rPr>
              <a:t>c</a:t>
            </a:r>
            <a:r>
              <a:rPr dirty="0" smtClean="0" baseline="2482" sz="1650" spc="-25">
                <a:latin typeface="Calibri"/>
                <a:cs typeface="Calibri"/>
              </a:rPr>
              <a:t>a</a:t>
            </a:r>
            <a:r>
              <a:rPr dirty="0" smtClean="0" baseline="2482" sz="1650" spc="0">
                <a:latin typeface="Calibri"/>
                <a:cs typeface="Calibri"/>
              </a:rPr>
              <a:t>l</a:t>
            </a:r>
            <a:r>
              <a:rPr dirty="0" smtClean="0" baseline="2482" sz="1650" spc="50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a</a:t>
            </a:r>
            <a:r>
              <a:rPr dirty="0" smtClean="0" baseline="2482" sz="1650" spc="-4">
                <a:latin typeface="Calibri"/>
                <a:cs typeface="Calibri"/>
              </a:rPr>
              <a:t>n</a:t>
            </a:r>
            <a:r>
              <a:rPr dirty="0" smtClean="0" baseline="2482" sz="1650" spc="0">
                <a:latin typeface="Calibri"/>
                <a:cs typeface="Calibri"/>
              </a:rPr>
              <a:t>a</a:t>
            </a:r>
            <a:r>
              <a:rPr dirty="0" smtClean="0" baseline="2482" sz="1650" spc="9">
                <a:latin typeface="Calibri"/>
                <a:cs typeface="Calibri"/>
              </a:rPr>
              <a:t>l</a:t>
            </a:r>
            <a:r>
              <a:rPr dirty="0" smtClean="0" baseline="2482" sz="1650" spc="4">
                <a:latin typeface="Calibri"/>
                <a:cs typeface="Calibri"/>
              </a:rPr>
              <a:t>y</a:t>
            </a:r>
            <a:r>
              <a:rPr dirty="0" smtClean="0" baseline="2482" sz="1650" spc="-4">
                <a:latin typeface="Calibri"/>
                <a:cs typeface="Calibri"/>
              </a:rPr>
              <a:t>z</a:t>
            </a:r>
            <a:r>
              <a:rPr dirty="0" smtClean="0" baseline="2482" sz="1650" spc="0">
                <a:latin typeface="Calibri"/>
                <a:cs typeface="Calibri"/>
              </a:rPr>
              <a:t>er</a:t>
            </a:r>
            <a:r>
              <a:rPr dirty="0" smtClean="0" baseline="2482" sz="1650" spc="39">
                <a:latin typeface="Calibri"/>
                <a:cs typeface="Calibri"/>
              </a:rPr>
              <a:t> </a:t>
            </a:r>
            <a:r>
              <a:rPr dirty="0" smtClean="0" baseline="2482" sz="1650" spc="-4">
                <a:latin typeface="Calibri"/>
                <a:cs typeface="Calibri"/>
              </a:rPr>
              <a:t>n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4">
                <a:latin typeface="Calibri"/>
                <a:cs typeface="Calibri"/>
              </a:rPr>
              <a:t>e</a:t>
            </a:r>
            <a:r>
              <a:rPr dirty="0" smtClean="0" baseline="2482" sz="1650" spc="-4">
                <a:latin typeface="Calibri"/>
                <a:cs typeface="Calibri"/>
              </a:rPr>
              <a:t>d</a:t>
            </a:r>
            <a:r>
              <a:rPr dirty="0" smtClean="0" baseline="2482" sz="1650" spc="0">
                <a:latin typeface="Calibri"/>
                <a:cs typeface="Calibri"/>
              </a:rPr>
              <a:t>s</a:t>
            </a:r>
            <a:r>
              <a:rPr dirty="0" smtClean="0" baseline="2482" sz="1650" spc="39">
                <a:latin typeface="Calibri"/>
                <a:cs typeface="Calibri"/>
              </a:rPr>
              <a:t> 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0">
                <a:latin typeface="Calibri"/>
                <a:cs typeface="Calibri"/>
              </a:rPr>
              <a:t>o</a:t>
            </a:r>
            <a:r>
              <a:rPr dirty="0" smtClean="0" baseline="2482" sz="1650" spc="34">
                <a:latin typeface="Calibri"/>
                <a:cs typeface="Calibri"/>
              </a:rPr>
              <a:t> </a:t>
            </a:r>
            <a:r>
              <a:rPr dirty="0" smtClean="0" baseline="2482" sz="1650" spc="9">
                <a:latin typeface="Calibri"/>
                <a:cs typeface="Calibri"/>
              </a:rPr>
              <a:t>l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0">
                <a:latin typeface="Calibri"/>
                <a:cs typeface="Calibri"/>
              </a:rPr>
              <a:t>k</a:t>
            </a:r>
            <a:r>
              <a:rPr dirty="0" smtClean="0" baseline="2482" sz="1650" spc="39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a</a:t>
            </a:r>
            <a:r>
              <a:rPr dirty="0" smtClean="0" baseline="2482" sz="1650" spc="-4">
                <a:latin typeface="Calibri"/>
                <a:cs typeface="Calibri"/>
              </a:rPr>
              <a:t>h</a:t>
            </a:r>
            <a:r>
              <a:rPr dirty="0" smtClean="0" baseline="2482" sz="1650" spc="0">
                <a:latin typeface="Calibri"/>
                <a:cs typeface="Calibri"/>
              </a:rPr>
              <a:t>ead</a:t>
            </a:r>
            <a:r>
              <a:rPr dirty="0" smtClean="0" baseline="2482" sz="1650" spc="3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s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4">
                <a:latin typeface="Calibri"/>
                <a:cs typeface="Calibri"/>
              </a:rPr>
              <a:t>m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1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s</a:t>
            </a:r>
            <a:r>
              <a:rPr dirty="0" smtClean="0" baseline="2482" sz="1650" spc="4">
                <a:latin typeface="Calibri"/>
                <a:cs typeface="Calibri"/>
              </a:rPr>
              <a:t>y</a:t>
            </a:r>
            <a:r>
              <a:rPr dirty="0" smtClean="0" baseline="2482" sz="1650" spc="4">
                <a:latin typeface="Calibri"/>
                <a:cs typeface="Calibri"/>
              </a:rPr>
              <a:t>m</a:t>
            </a:r>
            <a:r>
              <a:rPr dirty="0" smtClean="0" baseline="2482" sz="1650" spc="-4">
                <a:latin typeface="Calibri"/>
                <a:cs typeface="Calibri"/>
              </a:rPr>
              <a:t>b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9">
                <a:latin typeface="Calibri"/>
                <a:cs typeface="Calibri"/>
              </a:rPr>
              <a:t>l</a:t>
            </a:r>
            <a:r>
              <a:rPr dirty="0" smtClean="0" baseline="2482" sz="1650" spc="0">
                <a:latin typeface="Calibri"/>
                <a:cs typeface="Calibri"/>
              </a:rPr>
              <a:t>s</a:t>
            </a:r>
            <a:r>
              <a:rPr dirty="0" smtClean="0" baseline="2482" sz="1650" spc="39">
                <a:latin typeface="Calibri"/>
                <a:cs typeface="Calibri"/>
              </a:rPr>
              <a:t> 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0">
                <a:latin typeface="Calibri"/>
                <a:cs typeface="Calibri"/>
              </a:rPr>
              <a:t>o</a:t>
            </a:r>
            <a:r>
              <a:rPr dirty="0" smtClean="0" baseline="2482" sz="1650" spc="34">
                <a:latin typeface="Calibri"/>
                <a:cs typeface="Calibri"/>
              </a:rPr>
              <a:t> </a:t>
            </a:r>
            <a:r>
              <a:rPr dirty="0" smtClean="0" baseline="2482" sz="1650" spc="-4">
                <a:latin typeface="Calibri"/>
                <a:cs typeface="Calibri"/>
              </a:rPr>
              <a:t>d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-9">
                <a:latin typeface="Calibri"/>
                <a:cs typeface="Calibri"/>
              </a:rPr>
              <a:t>c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-4">
                <a:latin typeface="Calibri"/>
                <a:cs typeface="Calibri"/>
              </a:rPr>
              <a:t>d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39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a</a:t>
            </a:r>
            <a:r>
              <a:rPr dirty="0" smtClean="0" baseline="2482" sz="1650" spc="-4">
                <a:latin typeface="Calibri"/>
                <a:cs typeface="Calibri"/>
              </a:rPr>
              <a:t>b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-4">
                <a:latin typeface="Calibri"/>
                <a:cs typeface="Calibri"/>
              </a:rPr>
              <a:t>u</a:t>
            </a:r>
            <a:r>
              <a:rPr dirty="0" smtClean="0" baseline="2482" sz="1650" spc="0">
                <a:latin typeface="Calibri"/>
                <a:cs typeface="Calibri"/>
              </a:rPr>
              <a:t>t</a:t>
            </a:r>
            <a:r>
              <a:rPr dirty="0" smtClean="0" baseline="2482" sz="1650" spc="29">
                <a:latin typeface="Calibri"/>
                <a:cs typeface="Calibri"/>
              </a:rPr>
              <a:t> 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-4">
                <a:latin typeface="Calibri"/>
                <a:cs typeface="Calibri"/>
              </a:rPr>
              <a:t>h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39">
                <a:latin typeface="Calibri"/>
                <a:cs typeface="Calibri"/>
              </a:rPr>
              <a:t> 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0">
                <a:latin typeface="Calibri"/>
                <a:cs typeface="Calibri"/>
              </a:rPr>
              <a:t>k</a:t>
            </a:r>
            <a:r>
              <a:rPr dirty="0" smtClean="0" baseline="2482" sz="1650" spc="4">
                <a:latin typeface="Calibri"/>
                <a:cs typeface="Calibri"/>
              </a:rPr>
              <a:t>e</a:t>
            </a:r>
            <a:r>
              <a:rPr dirty="0" smtClean="0" baseline="2482" sz="1650" spc="0">
                <a:latin typeface="Calibri"/>
                <a:cs typeface="Calibri"/>
              </a:rPr>
              <a:t>n</a:t>
            </a:r>
            <a:r>
              <a:rPr dirty="0" smtClean="0" baseline="2482" sz="1650" spc="34">
                <a:latin typeface="Calibri"/>
                <a:cs typeface="Calibri"/>
              </a:rPr>
              <a:t> </a:t>
            </a:r>
            <a:r>
              <a:rPr dirty="0" smtClean="0" baseline="2482" sz="1650" spc="14">
                <a:latin typeface="Calibri"/>
                <a:cs typeface="Calibri"/>
              </a:rPr>
              <a:t>t</a:t>
            </a:r>
            <a:r>
              <a:rPr dirty="0" smtClean="0" baseline="2482" sz="1650" spc="0">
                <a:latin typeface="Calibri"/>
                <a:cs typeface="Calibri"/>
              </a:rPr>
              <a:t>o</a:t>
            </a:r>
            <a:endParaRPr sz="1100">
              <a:latin typeface="Calibri"/>
              <a:cs typeface="Calibri"/>
            </a:endParaRPr>
          </a:p>
          <a:p>
            <a:pPr marL="1064387">
              <a:lnSpc>
                <a:spcPct val="101725"/>
              </a:lnSpc>
            </a:pP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rn</a:t>
            </a:r>
            <a:endParaRPr sz="1100">
              <a:latin typeface="Calibri"/>
              <a:cs typeface="Calibri"/>
            </a:endParaRPr>
          </a:p>
          <a:p>
            <a:pPr marL="1269246" marR="1108651" algn="ctr">
              <a:lnSpc>
                <a:spcPct val="101725"/>
              </a:lnSpc>
            </a:pPr>
            <a:r>
              <a:rPr dirty="0" smtClean="0" sz="1100" spc="0">
                <a:latin typeface="Wingdings"/>
                <a:cs typeface="Wingdings"/>
              </a:rPr>
              <a:t></a:t>
            </a:r>
            <a:r>
              <a:rPr dirty="0" smtClean="0" sz="1100" spc="0">
                <a:latin typeface="Times New Roman"/>
                <a:cs typeface="Times New Roman"/>
              </a:rPr>
              <a:t>      </a:t>
            </a:r>
            <a:r>
              <a:rPr dirty="0" smtClean="0" sz="1100" spc="131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af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19">
                <a:latin typeface="Calibri"/>
                <a:cs typeface="Calibri"/>
              </a:rPr>
              <a:t>-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&lt;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what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rn</a:t>
            </a:r>
            <a:endParaRPr sz="1100">
              <a:latin typeface="Calibri"/>
              <a:cs typeface="Calibri"/>
            </a:endParaRPr>
          </a:p>
          <a:p>
            <a:pPr marL="1292987">
              <a:lnSpc>
                <a:spcPct val="101725"/>
              </a:lnSpc>
            </a:pPr>
            <a:r>
              <a:rPr dirty="0" smtClean="0" sz="1100" spc="0">
                <a:latin typeface="Wingdings"/>
                <a:cs typeface="Wingdings"/>
              </a:rPr>
              <a:t></a:t>
            </a:r>
            <a:r>
              <a:rPr dirty="0" smtClean="0" sz="1100" spc="0">
                <a:latin typeface="Times New Roman"/>
                <a:cs typeface="Times New Roman"/>
              </a:rPr>
              <a:t>      </a:t>
            </a:r>
            <a:r>
              <a:rPr dirty="0" smtClean="0" sz="1100" spc="131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5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1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-9">
                <a:latin typeface="Calibri"/>
                <a:cs typeface="Calibri"/>
              </a:rPr>
              <a:t>2</a:t>
            </a:r>
            <a:r>
              <a:rPr dirty="0" smtClean="0" sz="1100" spc="0">
                <a:latin typeface="Calibri"/>
                <a:cs typeface="Calibri"/>
              </a:rPr>
              <a:t>5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5"/>
              </a:spcBef>
            </a:pPr>
            <a:r>
              <a:rPr dirty="0" smtClean="0" sz="1100" spc="0">
                <a:latin typeface="Wingdings"/>
                <a:cs typeface="Wingdings"/>
              </a:rPr>
              <a:t></a:t>
            </a:r>
            <a:r>
              <a:rPr dirty="0" smtClean="0" sz="1100" spc="0">
                <a:latin typeface="Times New Roman"/>
                <a:cs typeface="Times New Roman"/>
              </a:rPr>
              <a:t>      </a:t>
            </a:r>
            <a:r>
              <a:rPr dirty="0" smtClean="0" sz="1100" spc="131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19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ffer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4">
                <a:latin typeface="Calibri"/>
                <a:cs typeface="Calibri"/>
              </a:rPr>
              <a:t>k</a:t>
            </a:r>
            <a:r>
              <a:rPr dirty="0" smtClean="0" sz="1100" spc="0">
                <a:latin typeface="Calibri"/>
                <a:cs typeface="Calibri"/>
              </a:rPr>
              <a:t>-a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eads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safe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endParaRPr sz="1100">
              <a:latin typeface="Calibri"/>
              <a:cs typeface="Calibri"/>
            </a:endParaRPr>
          </a:p>
          <a:p>
            <a:pPr marL="1343697" marR="4322193" algn="ctr">
              <a:lnSpc>
                <a:spcPct val="101725"/>
              </a:lnSpc>
              <a:spcBef>
                <a:spcPts val="1465"/>
              </a:spcBef>
            </a:pPr>
            <a:r>
              <a:rPr dirty="0" smtClean="0" sz="1100" spc="0">
                <a:latin typeface="Calibri"/>
                <a:cs typeface="Calibri"/>
              </a:rPr>
              <a:t>Sw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(*f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rwar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+</a:t>
            </a:r>
            <a:r>
              <a:rPr dirty="0" smtClean="0" sz="1100" spc="4">
                <a:latin typeface="Calibri"/>
                <a:cs typeface="Calibri"/>
              </a:rPr>
              <a:t>+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{</a:t>
            </a:r>
            <a:endParaRPr sz="1100">
              <a:latin typeface="Calibri"/>
              <a:cs typeface="Calibri"/>
            </a:endParaRPr>
          </a:p>
          <a:p>
            <a:pPr marL="1597787">
              <a:lnSpc>
                <a:spcPct val="101725"/>
              </a:lnSpc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f:</a:t>
            </a:r>
            <a:endParaRPr sz="1100">
              <a:latin typeface="Calibri"/>
              <a:cs typeface="Calibri"/>
            </a:endParaRPr>
          </a:p>
          <a:p>
            <a:pPr marL="1979040">
              <a:lnSpc>
                <a:spcPct val="101725"/>
              </a:lnSpc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rward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rst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19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ffer)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{</a:t>
            </a:r>
            <a:endParaRPr sz="1100">
              <a:latin typeface="Calibri"/>
              <a:cs typeface="Calibri"/>
            </a:endParaRPr>
          </a:p>
          <a:p>
            <a:pPr marL="2413025" marR="3269658" algn="ctr">
              <a:lnSpc>
                <a:spcPct val="101725"/>
              </a:lnSpc>
            </a:pP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ad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ffer;</a:t>
            </a:r>
            <a:endParaRPr sz="1100">
              <a:latin typeface="Calibri"/>
              <a:cs typeface="Calibri"/>
            </a:endParaRPr>
          </a:p>
          <a:p>
            <a:pPr marL="2413025" marR="2340500" algn="ctr">
              <a:lnSpc>
                <a:spcPct val="101725"/>
              </a:lnSpc>
            </a:pP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rward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ffer;</a:t>
            </a:r>
            <a:endParaRPr sz="1100">
              <a:latin typeface="Calibri"/>
              <a:cs typeface="Calibri"/>
            </a:endParaRPr>
          </a:p>
          <a:p>
            <a:pPr marL="1979040">
              <a:lnSpc>
                <a:spcPct val="101725"/>
              </a:lnSpc>
            </a:pPr>
            <a:r>
              <a:rPr dirty="0" smtClean="0" sz="1100" spc="0">
                <a:latin typeface="Calibri"/>
                <a:cs typeface="Calibri"/>
              </a:rPr>
              <a:t>}</a:t>
            </a:r>
            <a:endParaRPr sz="1100">
              <a:latin typeface="Calibri"/>
              <a:cs typeface="Calibri"/>
            </a:endParaRPr>
          </a:p>
          <a:p>
            <a:pPr marL="1979040">
              <a:lnSpc>
                <a:spcPts val="1320"/>
              </a:lnSpc>
              <a:spcBef>
                <a:spcPts val="66"/>
              </a:spcBef>
            </a:pP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9">
                <a:latin typeface="Calibri"/>
                <a:cs typeface="Calibri"/>
              </a:rPr>
              <a:t>l</a:t>
            </a:r>
            <a:r>
              <a:rPr dirty="0" smtClean="0" baseline="2482" sz="1650" spc="0">
                <a:latin typeface="Calibri"/>
                <a:cs typeface="Calibri"/>
              </a:rPr>
              <a:t>se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0">
                <a:latin typeface="Calibri"/>
                <a:cs typeface="Calibri"/>
              </a:rPr>
              <a:t>f</a:t>
            </a:r>
            <a:r>
              <a:rPr dirty="0" smtClean="0" baseline="2482" sz="1650" spc="-9">
                <a:latin typeface="Calibri"/>
                <a:cs typeface="Calibri"/>
              </a:rPr>
              <a:t> </a:t>
            </a:r>
            <a:r>
              <a:rPr dirty="0" smtClean="0" baseline="2482" sz="1650" spc="-9">
                <a:latin typeface="Calibri"/>
                <a:cs typeface="Calibri"/>
              </a:rPr>
              <a:t>{</a:t>
            </a:r>
            <a:r>
              <a:rPr dirty="0" smtClean="0" baseline="2482" sz="1650" spc="0">
                <a:latin typeface="Calibri"/>
                <a:cs typeface="Calibri"/>
              </a:rPr>
              <a:t>f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0">
                <a:latin typeface="Calibri"/>
                <a:cs typeface="Calibri"/>
              </a:rPr>
              <a:t>rward</a:t>
            </a:r>
            <a:r>
              <a:rPr dirty="0" smtClean="0" baseline="2482" sz="1650" spc="-14">
                <a:latin typeface="Calibri"/>
                <a:cs typeface="Calibri"/>
              </a:rPr>
              <a:t> 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0">
                <a:latin typeface="Calibri"/>
                <a:cs typeface="Calibri"/>
              </a:rPr>
              <a:t>s</a:t>
            </a:r>
            <a:r>
              <a:rPr dirty="0" smtClean="0" baseline="2482" sz="1650" spc="-9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at</a:t>
            </a:r>
            <a:r>
              <a:rPr dirty="0" smtClean="0" baseline="2482" sz="1650" spc="-19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end</a:t>
            </a:r>
            <a:r>
              <a:rPr dirty="0" smtClean="0" baseline="2482" sz="1650" spc="-14">
                <a:latin typeface="Calibri"/>
                <a:cs typeface="Calibri"/>
              </a:rPr>
              <a:t> 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0">
                <a:latin typeface="Calibri"/>
                <a:cs typeface="Calibri"/>
              </a:rPr>
              <a:t>f</a:t>
            </a:r>
            <a:r>
              <a:rPr dirty="0" smtClean="0" baseline="2482" sz="1650" spc="-9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se</a:t>
            </a:r>
            <a:r>
              <a:rPr dirty="0" smtClean="0" baseline="2482" sz="1650" spc="-9">
                <a:latin typeface="Calibri"/>
                <a:cs typeface="Calibri"/>
              </a:rPr>
              <a:t>c</a:t>
            </a:r>
            <a:r>
              <a:rPr dirty="0" smtClean="0" baseline="2482" sz="1650" spc="14">
                <a:latin typeface="Calibri"/>
                <a:cs typeface="Calibri"/>
              </a:rPr>
              <a:t>o</a:t>
            </a:r>
            <a:r>
              <a:rPr dirty="0" smtClean="0" baseline="2482" sz="1650" spc="-4">
                <a:latin typeface="Calibri"/>
                <a:cs typeface="Calibri"/>
              </a:rPr>
              <a:t>n</a:t>
            </a:r>
            <a:r>
              <a:rPr dirty="0" smtClean="0" baseline="2482" sz="1650" spc="0">
                <a:latin typeface="Calibri"/>
                <a:cs typeface="Calibri"/>
              </a:rPr>
              <a:t>d</a:t>
            </a:r>
            <a:r>
              <a:rPr dirty="0" smtClean="0" baseline="2482" sz="1650" spc="-14">
                <a:latin typeface="Calibri"/>
                <a:cs typeface="Calibri"/>
              </a:rPr>
              <a:t> </a:t>
            </a:r>
            <a:r>
              <a:rPr dirty="0" smtClean="0" baseline="2482" sz="1650" spc="-4">
                <a:latin typeface="Calibri"/>
                <a:cs typeface="Calibri"/>
              </a:rPr>
              <a:t>b</a:t>
            </a:r>
            <a:r>
              <a:rPr dirty="0" smtClean="0" baseline="2482" sz="1650" spc="-4">
                <a:latin typeface="Calibri"/>
                <a:cs typeface="Calibri"/>
              </a:rPr>
              <a:t>u</a:t>
            </a:r>
            <a:r>
              <a:rPr dirty="0" smtClean="0" baseline="2482" sz="1650" spc="0">
                <a:latin typeface="Calibri"/>
                <a:cs typeface="Calibri"/>
              </a:rPr>
              <a:t>ffer)</a:t>
            </a:r>
            <a:r>
              <a:rPr dirty="0" smtClean="0" baseline="2482" sz="1650" spc="1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{</a:t>
            </a:r>
            <a:endParaRPr sz="1100">
              <a:latin typeface="Calibri"/>
              <a:cs typeface="Calibri"/>
            </a:endParaRPr>
          </a:p>
          <a:p>
            <a:pPr marL="2413025" marR="3392525" algn="ctr">
              <a:lnSpc>
                <a:spcPct val="101725"/>
              </a:lnSpc>
            </a:pP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ad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rst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uffer</a:t>
            </a:r>
            <a:r>
              <a:rPr dirty="0" smtClean="0" sz="1100" spc="-4">
                <a:latin typeface="Calibri"/>
                <a:cs typeface="Calibri"/>
              </a:rPr>
              <a:t>;</a:t>
            </a:r>
            <a:r>
              <a:rPr dirty="0" smtClean="0" sz="1100" spc="0">
                <a:latin typeface="Calibri"/>
                <a:cs typeface="Calibri"/>
              </a:rPr>
              <a:t>\</a:t>
            </a:r>
            <a:endParaRPr sz="1100">
              <a:latin typeface="Calibri"/>
              <a:cs typeface="Calibri"/>
            </a:endParaRPr>
          </a:p>
          <a:p>
            <a:pPr marL="2413025" marR="2517583" algn="ctr">
              <a:lnSpc>
                <a:spcPct val="101725"/>
              </a:lnSpc>
            </a:pP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rward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rst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ffer;</a:t>
            </a:r>
            <a:endParaRPr sz="1100">
              <a:latin typeface="Calibri"/>
              <a:cs typeface="Calibri"/>
            </a:endParaRPr>
          </a:p>
          <a:p>
            <a:pPr marL="1979040">
              <a:lnSpc>
                <a:spcPct val="101725"/>
              </a:lnSpc>
            </a:pPr>
            <a:r>
              <a:rPr dirty="0" smtClean="0" sz="1100" spc="0">
                <a:latin typeface="Calibri"/>
                <a:cs typeface="Calibri"/>
              </a:rPr>
              <a:t>}</a:t>
            </a:r>
            <a:endParaRPr sz="1100">
              <a:latin typeface="Calibri"/>
              <a:cs typeface="Calibri"/>
            </a:endParaRPr>
          </a:p>
          <a:p>
            <a:pPr marL="1979040">
              <a:lnSpc>
                <a:spcPct val="101725"/>
              </a:lnSpc>
            </a:pP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/</a:t>
            </a:r>
            <a:r>
              <a:rPr dirty="0" smtClean="0" sz="1100" spc="0">
                <a:latin typeface="Calibri"/>
                <a:cs typeface="Calibri"/>
              </a:rPr>
              <a:t>*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ffer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arks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*/</a:t>
            </a:r>
            <a:endParaRPr sz="1100">
              <a:latin typeface="Calibri"/>
              <a:cs typeface="Calibri"/>
            </a:endParaRPr>
          </a:p>
          <a:p>
            <a:pPr marL="2413025" marR="3024074" algn="ctr">
              <a:lnSpc>
                <a:spcPct val="101725"/>
              </a:lnSpc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19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25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s;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object 36"/>
          <p:cNvSpPr/>
          <p:nvPr/>
        </p:nvSpPr>
        <p:spPr>
          <a:xfrm>
            <a:off x="847648" y="5990844"/>
            <a:ext cx="1463675" cy="0"/>
          </a:xfrm>
          <a:custGeom>
            <a:avLst/>
            <a:gdLst/>
            <a:ahLst/>
            <a:cxnLst/>
            <a:rect l="l" t="t" r="r" b="b"/>
            <a:pathLst>
              <a:path w="1463675" h="0">
                <a:moveTo>
                  <a:pt x="0" y="0"/>
                </a:moveTo>
                <a:lnTo>
                  <a:pt x="1463675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" name="object 37"/>
          <p:cNvSpPr/>
          <p:nvPr/>
        </p:nvSpPr>
        <p:spPr>
          <a:xfrm>
            <a:off x="2317369" y="5990844"/>
            <a:ext cx="4396739" cy="0"/>
          </a:xfrm>
          <a:custGeom>
            <a:avLst/>
            <a:gdLst/>
            <a:ahLst/>
            <a:cxnLst/>
            <a:rect l="l" t="t" r="r" b="b"/>
            <a:pathLst>
              <a:path w="4396739" h="0">
                <a:moveTo>
                  <a:pt x="0" y="0"/>
                </a:moveTo>
                <a:lnTo>
                  <a:pt x="4396739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" name="object 38"/>
          <p:cNvSpPr/>
          <p:nvPr/>
        </p:nvSpPr>
        <p:spPr>
          <a:xfrm>
            <a:off x="847648" y="6170676"/>
            <a:ext cx="1463675" cy="0"/>
          </a:xfrm>
          <a:custGeom>
            <a:avLst/>
            <a:gdLst/>
            <a:ahLst/>
            <a:cxnLst/>
            <a:rect l="l" t="t" r="r" b="b"/>
            <a:pathLst>
              <a:path w="1463675" h="0">
                <a:moveTo>
                  <a:pt x="0" y="0"/>
                </a:moveTo>
                <a:lnTo>
                  <a:pt x="1463675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" name="object 39"/>
          <p:cNvSpPr/>
          <p:nvPr/>
        </p:nvSpPr>
        <p:spPr>
          <a:xfrm>
            <a:off x="2317369" y="6170676"/>
            <a:ext cx="4396739" cy="0"/>
          </a:xfrm>
          <a:custGeom>
            <a:avLst/>
            <a:gdLst/>
            <a:ahLst/>
            <a:cxnLst/>
            <a:rect l="l" t="t" r="r" b="b"/>
            <a:pathLst>
              <a:path w="4396739" h="0">
                <a:moveTo>
                  <a:pt x="0" y="0"/>
                </a:moveTo>
                <a:lnTo>
                  <a:pt x="4396739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" name="object 40"/>
          <p:cNvSpPr/>
          <p:nvPr/>
        </p:nvSpPr>
        <p:spPr>
          <a:xfrm>
            <a:off x="847648" y="6515354"/>
            <a:ext cx="1463675" cy="0"/>
          </a:xfrm>
          <a:custGeom>
            <a:avLst/>
            <a:gdLst/>
            <a:ahLst/>
            <a:cxnLst/>
            <a:rect l="l" t="t" r="r" b="b"/>
            <a:pathLst>
              <a:path w="1463675" h="0">
                <a:moveTo>
                  <a:pt x="0" y="0"/>
                </a:moveTo>
                <a:lnTo>
                  <a:pt x="1463675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" name="object 41"/>
          <p:cNvSpPr/>
          <p:nvPr/>
        </p:nvSpPr>
        <p:spPr>
          <a:xfrm>
            <a:off x="2317369" y="6515354"/>
            <a:ext cx="4396739" cy="0"/>
          </a:xfrm>
          <a:custGeom>
            <a:avLst/>
            <a:gdLst/>
            <a:ahLst/>
            <a:cxnLst/>
            <a:rect l="l" t="t" r="r" b="b"/>
            <a:pathLst>
              <a:path w="4396739" h="0">
                <a:moveTo>
                  <a:pt x="0" y="0"/>
                </a:moveTo>
                <a:lnTo>
                  <a:pt x="4396739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" name="object 42"/>
          <p:cNvSpPr/>
          <p:nvPr/>
        </p:nvSpPr>
        <p:spPr>
          <a:xfrm>
            <a:off x="847648" y="6862825"/>
            <a:ext cx="1463675" cy="0"/>
          </a:xfrm>
          <a:custGeom>
            <a:avLst/>
            <a:gdLst/>
            <a:ahLst/>
            <a:cxnLst/>
            <a:rect l="l" t="t" r="r" b="b"/>
            <a:pathLst>
              <a:path w="1463675" h="0">
                <a:moveTo>
                  <a:pt x="0" y="0"/>
                </a:moveTo>
                <a:lnTo>
                  <a:pt x="1463675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" name="object 43"/>
          <p:cNvSpPr/>
          <p:nvPr/>
        </p:nvSpPr>
        <p:spPr>
          <a:xfrm>
            <a:off x="2317369" y="6862825"/>
            <a:ext cx="4396739" cy="0"/>
          </a:xfrm>
          <a:custGeom>
            <a:avLst/>
            <a:gdLst/>
            <a:ahLst/>
            <a:cxnLst/>
            <a:rect l="l" t="t" r="r" b="b"/>
            <a:pathLst>
              <a:path w="4396739" h="0">
                <a:moveTo>
                  <a:pt x="0" y="0"/>
                </a:moveTo>
                <a:lnTo>
                  <a:pt x="4396739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" name="object 44"/>
          <p:cNvSpPr/>
          <p:nvPr/>
        </p:nvSpPr>
        <p:spPr>
          <a:xfrm>
            <a:off x="847648" y="7210298"/>
            <a:ext cx="1463675" cy="0"/>
          </a:xfrm>
          <a:custGeom>
            <a:avLst/>
            <a:gdLst/>
            <a:ahLst/>
            <a:cxnLst/>
            <a:rect l="l" t="t" r="r" b="b"/>
            <a:pathLst>
              <a:path w="1463675" h="0">
                <a:moveTo>
                  <a:pt x="0" y="0"/>
                </a:moveTo>
                <a:lnTo>
                  <a:pt x="1463675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5" name="object 45"/>
          <p:cNvSpPr/>
          <p:nvPr/>
        </p:nvSpPr>
        <p:spPr>
          <a:xfrm>
            <a:off x="2317369" y="7210298"/>
            <a:ext cx="4396739" cy="0"/>
          </a:xfrm>
          <a:custGeom>
            <a:avLst/>
            <a:gdLst/>
            <a:ahLst/>
            <a:cxnLst/>
            <a:rect l="l" t="t" r="r" b="b"/>
            <a:pathLst>
              <a:path w="4396739" h="0">
                <a:moveTo>
                  <a:pt x="0" y="0"/>
                </a:moveTo>
                <a:lnTo>
                  <a:pt x="4396739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6" name="object 46"/>
          <p:cNvSpPr/>
          <p:nvPr/>
        </p:nvSpPr>
        <p:spPr>
          <a:xfrm>
            <a:off x="847648" y="7558151"/>
            <a:ext cx="1463675" cy="0"/>
          </a:xfrm>
          <a:custGeom>
            <a:avLst/>
            <a:gdLst/>
            <a:ahLst/>
            <a:cxnLst/>
            <a:rect l="l" t="t" r="r" b="b"/>
            <a:pathLst>
              <a:path w="1463675" h="0">
                <a:moveTo>
                  <a:pt x="0" y="0"/>
                </a:moveTo>
                <a:lnTo>
                  <a:pt x="1463675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7" name="object 47"/>
          <p:cNvSpPr/>
          <p:nvPr/>
        </p:nvSpPr>
        <p:spPr>
          <a:xfrm>
            <a:off x="2317369" y="7558151"/>
            <a:ext cx="4396739" cy="0"/>
          </a:xfrm>
          <a:custGeom>
            <a:avLst/>
            <a:gdLst/>
            <a:ahLst/>
            <a:cxnLst/>
            <a:rect l="l" t="t" r="r" b="b"/>
            <a:pathLst>
              <a:path w="4396739" h="0">
                <a:moveTo>
                  <a:pt x="0" y="0"/>
                </a:moveTo>
                <a:lnTo>
                  <a:pt x="4396739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8" name="object 48"/>
          <p:cNvSpPr/>
          <p:nvPr/>
        </p:nvSpPr>
        <p:spPr>
          <a:xfrm>
            <a:off x="844600" y="5987796"/>
            <a:ext cx="0" cy="1923922"/>
          </a:xfrm>
          <a:custGeom>
            <a:avLst/>
            <a:gdLst/>
            <a:ahLst/>
            <a:cxnLst/>
            <a:rect l="l" t="t" r="r" b="b"/>
            <a:pathLst>
              <a:path w="0" h="1923922">
                <a:moveTo>
                  <a:pt x="0" y="0"/>
                </a:moveTo>
                <a:lnTo>
                  <a:pt x="0" y="1923922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9" name="object 49"/>
          <p:cNvSpPr/>
          <p:nvPr/>
        </p:nvSpPr>
        <p:spPr>
          <a:xfrm>
            <a:off x="847648" y="7908670"/>
            <a:ext cx="1463675" cy="0"/>
          </a:xfrm>
          <a:custGeom>
            <a:avLst/>
            <a:gdLst/>
            <a:ahLst/>
            <a:cxnLst/>
            <a:rect l="l" t="t" r="r" b="b"/>
            <a:pathLst>
              <a:path w="1463675" h="0">
                <a:moveTo>
                  <a:pt x="0" y="0"/>
                </a:moveTo>
                <a:lnTo>
                  <a:pt x="1463675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0" name="object 50"/>
          <p:cNvSpPr/>
          <p:nvPr/>
        </p:nvSpPr>
        <p:spPr>
          <a:xfrm>
            <a:off x="2314321" y="5987796"/>
            <a:ext cx="0" cy="1923922"/>
          </a:xfrm>
          <a:custGeom>
            <a:avLst/>
            <a:gdLst/>
            <a:ahLst/>
            <a:cxnLst/>
            <a:rect l="l" t="t" r="r" b="b"/>
            <a:pathLst>
              <a:path w="0" h="1923922">
                <a:moveTo>
                  <a:pt x="0" y="0"/>
                </a:moveTo>
                <a:lnTo>
                  <a:pt x="0" y="1923922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1" name="object 51"/>
          <p:cNvSpPr/>
          <p:nvPr/>
        </p:nvSpPr>
        <p:spPr>
          <a:xfrm>
            <a:off x="2317369" y="7908670"/>
            <a:ext cx="4396739" cy="0"/>
          </a:xfrm>
          <a:custGeom>
            <a:avLst/>
            <a:gdLst/>
            <a:ahLst/>
            <a:cxnLst/>
            <a:rect l="l" t="t" r="r" b="b"/>
            <a:pathLst>
              <a:path w="4396739" h="0">
                <a:moveTo>
                  <a:pt x="0" y="0"/>
                </a:moveTo>
                <a:lnTo>
                  <a:pt x="4396739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2" name="object 52"/>
          <p:cNvSpPr/>
          <p:nvPr/>
        </p:nvSpPr>
        <p:spPr>
          <a:xfrm>
            <a:off x="6717156" y="5987796"/>
            <a:ext cx="0" cy="1923922"/>
          </a:xfrm>
          <a:custGeom>
            <a:avLst/>
            <a:gdLst/>
            <a:ahLst/>
            <a:cxnLst/>
            <a:rect l="l" t="t" r="r" b="b"/>
            <a:pathLst>
              <a:path w="0" h="1923922">
                <a:moveTo>
                  <a:pt x="0" y="0"/>
                </a:moveTo>
                <a:lnTo>
                  <a:pt x="0" y="1923922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" name="object 25"/>
          <p:cNvSpPr/>
          <p:nvPr/>
        </p:nvSpPr>
        <p:spPr>
          <a:xfrm>
            <a:off x="1247241" y="8765413"/>
            <a:ext cx="2122043" cy="0"/>
          </a:xfrm>
          <a:custGeom>
            <a:avLst/>
            <a:gdLst/>
            <a:ahLst/>
            <a:cxnLst/>
            <a:rect l="l" t="t" r="r" b="b"/>
            <a:pathLst>
              <a:path w="2122043" h="0">
                <a:moveTo>
                  <a:pt x="0" y="0"/>
                </a:moveTo>
                <a:lnTo>
                  <a:pt x="2122043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" name="object 26"/>
          <p:cNvSpPr/>
          <p:nvPr/>
        </p:nvSpPr>
        <p:spPr>
          <a:xfrm>
            <a:off x="3375405" y="8765413"/>
            <a:ext cx="3037078" cy="0"/>
          </a:xfrm>
          <a:custGeom>
            <a:avLst/>
            <a:gdLst/>
            <a:ahLst/>
            <a:cxnLst/>
            <a:rect l="l" t="t" r="r" b="b"/>
            <a:pathLst>
              <a:path w="3037078" h="0">
                <a:moveTo>
                  <a:pt x="0" y="0"/>
                </a:moveTo>
                <a:lnTo>
                  <a:pt x="3037078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" name="object 27"/>
          <p:cNvSpPr/>
          <p:nvPr/>
        </p:nvSpPr>
        <p:spPr>
          <a:xfrm>
            <a:off x="1247241" y="8942197"/>
            <a:ext cx="2122043" cy="0"/>
          </a:xfrm>
          <a:custGeom>
            <a:avLst/>
            <a:gdLst/>
            <a:ahLst/>
            <a:cxnLst/>
            <a:rect l="l" t="t" r="r" b="b"/>
            <a:pathLst>
              <a:path w="2122043" h="0">
                <a:moveTo>
                  <a:pt x="0" y="0"/>
                </a:moveTo>
                <a:lnTo>
                  <a:pt x="2122043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" name="object 28"/>
          <p:cNvSpPr/>
          <p:nvPr/>
        </p:nvSpPr>
        <p:spPr>
          <a:xfrm>
            <a:off x="3375405" y="8942197"/>
            <a:ext cx="3037078" cy="0"/>
          </a:xfrm>
          <a:custGeom>
            <a:avLst/>
            <a:gdLst/>
            <a:ahLst/>
            <a:cxnLst/>
            <a:rect l="l" t="t" r="r" b="b"/>
            <a:pathLst>
              <a:path w="3037078" h="0">
                <a:moveTo>
                  <a:pt x="0" y="0"/>
                </a:moveTo>
                <a:lnTo>
                  <a:pt x="3037078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" name="object 29"/>
          <p:cNvSpPr/>
          <p:nvPr/>
        </p:nvSpPr>
        <p:spPr>
          <a:xfrm>
            <a:off x="1247241" y="9118980"/>
            <a:ext cx="2122043" cy="0"/>
          </a:xfrm>
          <a:custGeom>
            <a:avLst/>
            <a:gdLst/>
            <a:ahLst/>
            <a:cxnLst/>
            <a:rect l="l" t="t" r="r" b="b"/>
            <a:pathLst>
              <a:path w="2122043" h="0">
                <a:moveTo>
                  <a:pt x="0" y="0"/>
                </a:moveTo>
                <a:lnTo>
                  <a:pt x="212204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" name="object 30"/>
          <p:cNvSpPr/>
          <p:nvPr/>
        </p:nvSpPr>
        <p:spPr>
          <a:xfrm>
            <a:off x="3375405" y="9118980"/>
            <a:ext cx="3037078" cy="0"/>
          </a:xfrm>
          <a:custGeom>
            <a:avLst/>
            <a:gdLst/>
            <a:ahLst/>
            <a:cxnLst/>
            <a:rect l="l" t="t" r="r" b="b"/>
            <a:pathLst>
              <a:path w="3037078" h="0">
                <a:moveTo>
                  <a:pt x="0" y="0"/>
                </a:moveTo>
                <a:lnTo>
                  <a:pt x="3037078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" name="object 31"/>
          <p:cNvSpPr/>
          <p:nvPr/>
        </p:nvSpPr>
        <p:spPr>
          <a:xfrm>
            <a:off x="1244193" y="8762365"/>
            <a:ext cx="0" cy="749833"/>
          </a:xfrm>
          <a:custGeom>
            <a:avLst/>
            <a:gdLst/>
            <a:ahLst/>
            <a:cxnLst/>
            <a:rect l="l" t="t" r="r" b="b"/>
            <a:pathLst>
              <a:path w="0" h="749833">
                <a:moveTo>
                  <a:pt x="0" y="0"/>
                </a:moveTo>
                <a:lnTo>
                  <a:pt x="0" y="749833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" name="object 32"/>
          <p:cNvSpPr/>
          <p:nvPr/>
        </p:nvSpPr>
        <p:spPr>
          <a:xfrm>
            <a:off x="1247241" y="9509150"/>
            <a:ext cx="2122043" cy="0"/>
          </a:xfrm>
          <a:custGeom>
            <a:avLst/>
            <a:gdLst/>
            <a:ahLst/>
            <a:cxnLst/>
            <a:rect l="l" t="t" r="r" b="b"/>
            <a:pathLst>
              <a:path w="2122043" h="0">
                <a:moveTo>
                  <a:pt x="0" y="0"/>
                </a:moveTo>
                <a:lnTo>
                  <a:pt x="2122043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" name="object 33"/>
          <p:cNvSpPr/>
          <p:nvPr/>
        </p:nvSpPr>
        <p:spPr>
          <a:xfrm>
            <a:off x="3372358" y="8762365"/>
            <a:ext cx="0" cy="749833"/>
          </a:xfrm>
          <a:custGeom>
            <a:avLst/>
            <a:gdLst/>
            <a:ahLst/>
            <a:cxnLst/>
            <a:rect l="l" t="t" r="r" b="b"/>
            <a:pathLst>
              <a:path w="0" h="749833">
                <a:moveTo>
                  <a:pt x="0" y="0"/>
                </a:moveTo>
                <a:lnTo>
                  <a:pt x="0" y="749833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" name="object 34"/>
          <p:cNvSpPr/>
          <p:nvPr/>
        </p:nvSpPr>
        <p:spPr>
          <a:xfrm>
            <a:off x="3375405" y="9509150"/>
            <a:ext cx="3037078" cy="0"/>
          </a:xfrm>
          <a:custGeom>
            <a:avLst/>
            <a:gdLst/>
            <a:ahLst/>
            <a:cxnLst/>
            <a:rect l="l" t="t" r="r" b="b"/>
            <a:pathLst>
              <a:path w="3037078" h="0">
                <a:moveTo>
                  <a:pt x="0" y="0"/>
                </a:moveTo>
                <a:lnTo>
                  <a:pt x="3037078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" name="object 35"/>
          <p:cNvSpPr/>
          <p:nvPr/>
        </p:nvSpPr>
        <p:spPr>
          <a:xfrm>
            <a:off x="6415404" y="8762365"/>
            <a:ext cx="0" cy="749833"/>
          </a:xfrm>
          <a:custGeom>
            <a:avLst/>
            <a:gdLst/>
            <a:ahLst/>
            <a:cxnLst/>
            <a:rect l="l" t="t" r="r" b="b"/>
            <a:pathLst>
              <a:path w="0" h="749833">
                <a:moveTo>
                  <a:pt x="0" y="0"/>
                </a:moveTo>
                <a:lnTo>
                  <a:pt x="0" y="749833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" name="object 23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" name="object 24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 txBox="1"/>
          <p:nvPr/>
        </p:nvSpPr>
        <p:spPr>
          <a:xfrm>
            <a:off x="1244193" y="8765413"/>
            <a:ext cx="2128164" cy="1767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3372358" y="8765413"/>
            <a:ext cx="3043046" cy="1767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1244193" y="8942197"/>
            <a:ext cx="2128164" cy="1767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3372358" y="8942197"/>
            <a:ext cx="3043046" cy="1767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1244193" y="9118980"/>
            <a:ext cx="2128164" cy="3901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3372358" y="9118980"/>
            <a:ext cx="3043046" cy="3901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844600" y="5990844"/>
            <a:ext cx="1469720" cy="179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2314321" y="5990844"/>
            <a:ext cx="4402835" cy="179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844600" y="6170676"/>
            <a:ext cx="1469720" cy="3446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2314321" y="6170676"/>
            <a:ext cx="4402835" cy="3446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844600" y="6515354"/>
            <a:ext cx="1469720" cy="347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2314321" y="6515354"/>
            <a:ext cx="4402835" cy="347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844600" y="6862825"/>
            <a:ext cx="1469720" cy="3474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2314321" y="6862825"/>
            <a:ext cx="4402835" cy="3474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844600" y="7210298"/>
            <a:ext cx="1469720" cy="3478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2314321" y="7210298"/>
            <a:ext cx="4402835" cy="3478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844600" y="7558151"/>
            <a:ext cx="1469720" cy="3505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2314321" y="7558151"/>
            <a:ext cx="4402835" cy="3505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12"/>
              </a:spcBef>
            </a:pPr>
            <a:endParaRPr sz="750"/>
          </a:p>
          <a:p>
            <a:pPr marL="1979040">
              <a:lnSpc>
                <a:spcPct val="101725"/>
              </a:lnSpc>
              <a:spcBef>
                <a:spcPts val="4000"/>
              </a:spcBef>
            </a:pP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reak;</a:t>
            </a:r>
            <a:endParaRPr sz="1100">
              <a:latin typeface="Calibri"/>
              <a:cs typeface="Calibri"/>
            </a:endParaRPr>
          </a:p>
          <a:p>
            <a:pPr marL="1597787">
              <a:lnSpc>
                <a:spcPct val="101725"/>
              </a:lnSpc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ases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ara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ers;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345"/>
              </a:spcBef>
            </a:pPr>
            <a:r>
              <a:rPr dirty="0" smtClean="0" sz="1100" spc="4" b="1">
                <a:latin typeface="Calibri"/>
                <a:cs typeface="Calibri"/>
              </a:rPr>
              <a:t>S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9" b="1">
                <a:latin typeface="Calibri"/>
                <a:cs typeface="Calibri"/>
              </a:rPr>
              <a:t>f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1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f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k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9" b="1">
                <a:latin typeface="Calibri"/>
                <a:cs typeface="Calibri"/>
              </a:rPr>
              <a:t>s</a:t>
            </a:r>
            <a:r>
              <a:rPr dirty="0" smtClean="0" sz="1100" spc="4" b="1">
                <a:latin typeface="Calibri"/>
                <a:cs typeface="Calibri"/>
              </a:rPr>
              <a:t>:</a:t>
            </a:r>
            <a:r>
              <a:rPr dirty="0" smtClean="0" sz="1100" spc="0" b="1">
                <a:latin typeface="Calibri"/>
                <a:cs typeface="Calibri"/>
              </a:rPr>
              <a:t>-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5"/>
              </a:spcBef>
            </a:pPr>
            <a:r>
              <a:rPr dirty="0" smtClean="0" sz="1100" spc="0">
                <a:latin typeface="Wingdings"/>
                <a:cs typeface="Wingdings"/>
              </a:rPr>
              <a:t></a:t>
            </a:r>
            <a:r>
              <a:rPr dirty="0" smtClean="0" sz="1100" spc="0">
                <a:latin typeface="Times New Roman"/>
                <a:cs typeface="Times New Roman"/>
              </a:rPr>
              <a:t>      </a:t>
            </a:r>
            <a:r>
              <a:rPr dirty="0" smtClean="0" sz="1100" spc="131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25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spe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</a:t>
            </a:r>
            <a:r>
              <a:rPr dirty="0" smtClean="0" sz="1100" spc="0">
                <a:latin typeface="Times New Roman"/>
                <a:cs typeface="Times New Roman"/>
              </a:rPr>
              <a:t>      </a:t>
            </a:r>
            <a:r>
              <a:rPr dirty="0" smtClean="0" sz="1100" spc="131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19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eans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spe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fy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</a:t>
            </a:r>
            <a:r>
              <a:rPr dirty="0" smtClean="0" sz="1100" spc="0">
                <a:latin typeface="Times New Roman"/>
                <a:cs typeface="Times New Roman"/>
              </a:rPr>
              <a:t>      </a:t>
            </a:r>
            <a:r>
              <a:rPr dirty="0" smtClean="0" sz="1100" spc="131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xa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e:</a:t>
            </a:r>
            <a:endParaRPr sz="1100">
              <a:latin typeface="Calibri"/>
              <a:cs typeface="Calibri"/>
            </a:endParaRPr>
          </a:p>
          <a:p>
            <a:pPr marL="1726700" marR="3618773" algn="ctr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Wingdings"/>
                <a:cs typeface="Wingdings"/>
              </a:rPr>
              <a:t></a:t>
            </a:r>
            <a:r>
              <a:rPr dirty="0" smtClean="0" sz="1100" spc="0">
                <a:latin typeface="Times New Roman"/>
                <a:cs typeface="Times New Roman"/>
              </a:rPr>
              <a:t>      </a:t>
            </a:r>
            <a:r>
              <a:rPr dirty="0" smtClean="0" sz="1100" spc="131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er_</a:t>
            </a:r>
            <a:r>
              <a:rPr dirty="0" smtClean="0" sz="1100" spc="4">
                <a:latin typeface="Calibri"/>
                <a:cs typeface="Calibri"/>
              </a:rPr>
              <a:t>(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er_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|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)*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</a:t>
            </a:r>
            <a:r>
              <a:rPr dirty="0" smtClean="0" sz="1100" spc="0">
                <a:latin typeface="Times New Roman"/>
                <a:cs typeface="Times New Roman"/>
              </a:rPr>
              <a:t>      </a:t>
            </a:r>
            <a:r>
              <a:rPr dirty="0" smtClean="0" sz="1100" spc="131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ress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spe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fy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2859"/>
              </a:spcBef>
            </a:pP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tt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408736">
              <a:lnSpc>
                <a:spcPct val="101725"/>
              </a:lnSpc>
            </a:pP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19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ct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ss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{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0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}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5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th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st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tten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-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29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2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“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”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ty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st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ty</a:t>
            </a:r>
            <a:r>
              <a:rPr dirty="0" smtClean="0" sz="1100" spc="-25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z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{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}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2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φ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584886" indent="-228600">
              <a:lnSpc>
                <a:spcPct val="101826"/>
              </a:lnSpc>
              <a:tabLst>
                <a:tab pos="647700" algn="l"/>
              </a:tabLst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		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1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10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2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11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0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12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0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10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12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10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11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tten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10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9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9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0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2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25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;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ts val="1345"/>
              </a:lnSpc>
              <a:spcBef>
                <a:spcPts val="67"/>
              </a:spcBef>
            </a:pP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baseline="2482" sz="165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42910" sz="1050" spc="0" b="1" i="1">
                <a:solidFill>
                  <a:srgbClr val="0C343C"/>
                </a:solidFill>
                <a:latin typeface="Calibri"/>
                <a:cs typeface="Calibri"/>
              </a:rPr>
              <a:t>0</a:t>
            </a:r>
            <a:r>
              <a:rPr dirty="0" smtClean="0" baseline="42910" sz="1050" spc="8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baseline="2482" sz="165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42910" sz="1050" spc="0" b="1" i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r>
              <a:rPr dirty="0" smtClean="0" baseline="42910" sz="1050" spc="8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42910" sz="1050" spc="0" b="1" i="1">
                <a:solidFill>
                  <a:srgbClr val="0C343C"/>
                </a:solidFill>
                <a:latin typeface="Calibri"/>
                <a:cs typeface="Calibri"/>
              </a:rPr>
              <a:t>2</a:t>
            </a:r>
            <a:r>
              <a:rPr dirty="0" smtClean="0" baseline="42910" sz="1050" spc="8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baseline="2482" sz="165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42910" sz="1050" spc="0" b="1" i="1">
                <a:solidFill>
                  <a:srgbClr val="0C343C"/>
                </a:solidFill>
                <a:latin typeface="Calibri"/>
                <a:cs typeface="Calibri"/>
              </a:rPr>
              <a:t>3</a:t>
            </a:r>
            <a:r>
              <a:rPr dirty="0" smtClean="0" baseline="42910" sz="1050" spc="8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sss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baseline="2482" sz="165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…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2432087" marR="2439151" algn="ctr">
              <a:lnSpc>
                <a:spcPct val="101725"/>
              </a:lnSpc>
              <a:spcBef>
                <a:spcPts val="1277"/>
              </a:spcBef>
            </a:pP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2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ts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50"/>
              </a:spcBef>
            </a:pP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RM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                     </a:t>
            </a:r>
            <a:r>
              <a:rPr dirty="0" smtClean="0" sz="1100" spc="20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ON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50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              </a:t>
            </a:r>
            <a:r>
              <a:rPr dirty="0" smtClean="0" sz="1100" spc="9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6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z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7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7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7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9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053361" marR="3104809" algn="ctr">
              <a:lnSpc>
                <a:spcPct val="101725"/>
              </a:lnSpc>
            </a:pP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2076577" marR="589535" indent="-1469720">
              <a:lnSpc>
                <a:spcPct val="101826"/>
              </a:lnSpc>
              <a:spcBef>
                <a:spcPts val="50"/>
              </a:spcBef>
            </a:pP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              </a:t>
            </a:r>
            <a:r>
              <a:rPr dirty="0" smtClean="0" sz="1100" spc="14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z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;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2076577" marR="590960" indent="-1469720">
              <a:lnSpc>
                <a:spcPct val="101826"/>
              </a:lnSpc>
              <a:spcBef>
                <a:spcPts val="45"/>
              </a:spcBef>
            </a:pP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       </a:t>
            </a:r>
            <a:r>
              <a:rPr dirty="0" smtClean="0" sz="1100" spc="18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2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10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10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9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;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9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663320">
              <a:lnSpc>
                <a:spcPts val="1320"/>
              </a:lnSpc>
              <a:spcBef>
                <a:spcPts val="106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</a:t>
            </a:r>
            <a:r>
              <a:rPr dirty="0" smtClean="0" sz="1100" spc="5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x,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</a:t>
            </a:r>
            <a:r>
              <a:rPr dirty="0" smtClean="0" sz="1100" spc="6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x,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10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x,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&lt;&gt;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2076577" marR="582088" indent="-1469720">
              <a:lnSpc>
                <a:spcPts val="1320"/>
              </a:lnSpc>
              <a:spcBef>
                <a:spcPts val="95"/>
              </a:spcBef>
            </a:pP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q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</a:t>
            </a:r>
            <a:r>
              <a:rPr dirty="0" smtClean="0" sz="1100" spc="17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z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14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2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1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16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;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q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39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ts val="1320"/>
              </a:lnSpc>
              <a:spcBef>
                <a:spcPts val="66"/>
              </a:spcBef>
            </a:pP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baseline="2482" sz="165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1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25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baseline="2482" sz="1650" spc="-1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1006475" marR="1803011" indent="820166">
              <a:lnSpc>
                <a:spcPts val="2740"/>
              </a:lnSpc>
              <a:spcBef>
                <a:spcPts val="271"/>
              </a:spcBef>
            </a:pP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3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29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                               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ON</a:t>
            </a:r>
            <a:endParaRPr sz="1100">
              <a:latin typeface="Calibri"/>
              <a:cs typeface="Calibri"/>
            </a:endParaRPr>
          </a:p>
          <a:p>
            <a:pPr marL="983259" marR="1929132" algn="ctr">
              <a:lnSpc>
                <a:spcPts val="1140"/>
              </a:lnSpc>
            </a:pP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1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baseline="2482" sz="165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tten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υ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         </a:t>
            </a:r>
            <a:r>
              <a:rPr dirty="0" smtClean="0" baseline="2482" sz="1650" spc="21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υ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baseline="2482" sz="165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{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1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baseline="2482" sz="165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}</a:t>
            </a:r>
            <a:endParaRPr sz="1100">
              <a:latin typeface="Calibri"/>
              <a:cs typeface="Calibri"/>
            </a:endParaRPr>
          </a:p>
          <a:p>
            <a:pPr marL="980985" marR="1932903" algn="ctr">
              <a:lnSpc>
                <a:spcPct val="101725"/>
              </a:lnSpc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16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14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16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7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{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}</a:t>
            </a:r>
            <a:endParaRPr sz="1100">
              <a:latin typeface="Calibri"/>
              <a:cs typeface="Calibri"/>
            </a:endParaRPr>
          </a:p>
          <a:p>
            <a:pPr marL="1006475">
              <a:lnSpc>
                <a:spcPct val="101725"/>
              </a:lnSpc>
            </a:pP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tten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bject 48"/>
          <p:cNvSpPr/>
          <p:nvPr/>
        </p:nvSpPr>
        <p:spPr>
          <a:xfrm>
            <a:off x="1247241" y="917701"/>
            <a:ext cx="2122043" cy="0"/>
          </a:xfrm>
          <a:custGeom>
            <a:avLst/>
            <a:gdLst/>
            <a:ahLst/>
            <a:cxnLst/>
            <a:rect l="l" t="t" r="r" b="b"/>
            <a:pathLst>
              <a:path w="2122043" h="0">
                <a:moveTo>
                  <a:pt x="0" y="0"/>
                </a:moveTo>
                <a:lnTo>
                  <a:pt x="212204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9" name="object 49"/>
          <p:cNvSpPr/>
          <p:nvPr/>
        </p:nvSpPr>
        <p:spPr>
          <a:xfrm>
            <a:off x="3375405" y="917701"/>
            <a:ext cx="3037078" cy="0"/>
          </a:xfrm>
          <a:custGeom>
            <a:avLst/>
            <a:gdLst/>
            <a:ahLst/>
            <a:cxnLst/>
            <a:rect l="l" t="t" r="r" b="b"/>
            <a:pathLst>
              <a:path w="3037078" h="0">
                <a:moveTo>
                  <a:pt x="0" y="0"/>
                </a:moveTo>
                <a:lnTo>
                  <a:pt x="3037078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0" name="object 50"/>
          <p:cNvSpPr/>
          <p:nvPr/>
        </p:nvSpPr>
        <p:spPr>
          <a:xfrm>
            <a:off x="1247241" y="1713610"/>
            <a:ext cx="2122043" cy="0"/>
          </a:xfrm>
          <a:custGeom>
            <a:avLst/>
            <a:gdLst/>
            <a:ahLst/>
            <a:cxnLst/>
            <a:rect l="l" t="t" r="r" b="b"/>
            <a:pathLst>
              <a:path w="2122043" h="0">
                <a:moveTo>
                  <a:pt x="0" y="0"/>
                </a:moveTo>
                <a:lnTo>
                  <a:pt x="212204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1" name="object 51"/>
          <p:cNvSpPr/>
          <p:nvPr/>
        </p:nvSpPr>
        <p:spPr>
          <a:xfrm>
            <a:off x="3375405" y="1713610"/>
            <a:ext cx="3037078" cy="0"/>
          </a:xfrm>
          <a:custGeom>
            <a:avLst/>
            <a:gdLst/>
            <a:ahLst/>
            <a:cxnLst/>
            <a:rect l="l" t="t" r="r" b="b"/>
            <a:pathLst>
              <a:path w="3037078" h="0">
                <a:moveTo>
                  <a:pt x="0" y="0"/>
                </a:moveTo>
                <a:lnTo>
                  <a:pt x="3037078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2" name="object 52"/>
          <p:cNvSpPr/>
          <p:nvPr/>
        </p:nvSpPr>
        <p:spPr>
          <a:xfrm>
            <a:off x="1244193" y="914653"/>
            <a:ext cx="0" cy="1570101"/>
          </a:xfrm>
          <a:custGeom>
            <a:avLst/>
            <a:gdLst/>
            <a:ahLst/>
            <a:cxnLst/>
            <a:rect l="l" t="t" r="r" b="b"/>
            <a:pathLst>
              <a:path w="0" h="1570101">
                <a:moveTo>
                  <a:pt x="0" y="0"/>
                </a:moveTo>
                <a:lnTo>
                  <a:pt x="0" y="1570101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3" name="object 53"/>
          <p:cNvSpPr/>
          <p:nvPr/>
        </p:nvSpPr>
        <p:spPr>
          <a:xfrm>
            <a:off x="1247241" y="2481706"/>
            <a:ext cx="2122043" cy="0"/>
          </a:xfrm>
          <a:custGeom>
            <a:avLst/>
            <a:gdLst/>
            <a:ahLst/>
            <a:cxnLst/>
            <a:rect l="l" t="t" r="r" b="b"/>
            <a:pathLst>
              <a:path w="2122043" h="0">
                <a:moveTo>
                  <a:pt x="0" y="0"/>
                </a:moveTo>
                <a:lnTo>
                  <a:pt x="212204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4" name="object 54"/>
          <p:cNvSpPr/>
          <p:nvPr/>
        </p:nvSpPr>
        <p:spPr>
          <a:xfrm>
            <a:off x="3372358" y="914653"/>
            <a:ext cx="0" cy="1570101"/>
          </a:xfrm>
          <a:custGeom>
            <a:avLst/>
            <a:gdLst/>
            <a:ahLst/>
            <a:cxnLst/>
            <a:rect l="l" t="t" r="r" b="b"/>
            <a:pathLst>
              <a:path w="0" h="1570101">
                <a:moveTo>
                  <a:pt x="0" y="0"/>
                </a:moveTo>
                <a:lnTo>
                  <a:pt x="0" y="1570101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5" name="object 55"/>
          <p:cNvSpPr/>
          <p:nvPr/>
        </p:nvSpPr>
        <p:spPr>
          <a:xfrm>
            <a:off x="3375405" y="2481706"/>
            <a:ext cx="3037078" cy="0"/>
          </a:xfrm>
          <a:custGeom>
            <a:avLst/>
            <a:gdLst/>
            <a:ahLst/>
            <a:cxnLst/>
            <a:rect l="l" t="t" r="r" b="b"/>
            <a:pathLst>
              <a:path w="3037078" h="0">
                <a:moveTo>
                  <a:pt x="0" y="0"/>
                </a:moveTo>
                <a:lnTo>
                  <a:pt x="3037078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6" name="object 56"/>
          <p:cNvSpPr/>
          <p:nvPr/>
        </p:nvSpPr>
        <p:spPr>
          <a:xfrm>
            <a:off x="6415404" y="914654"/>
            <a:ext cx="0" cy="1570100"/>
          </a:xfrm>
          <a:custGeom>
            <a:avLst/>
            <a:gdLst/>
            <a:ahLst/>
            <a:cxnLst/>
            <a:rect l="l" t="t" r="r" b="b"/>
            <a:pathLst>
              <a:path w="0" h="1570100">
                <a:moveTo>
                  <a:pt x="0" y="0"/>
                </a:moveTo>
                <a:lnTo>
                  <a:pt x="0" y="157010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" name="object 27"/>
          <p:cNvSpPr/>
          <p:nvPr/>
        </p:nvSpPr>
        <p:spPr>
          <a:xfrm>
            <a:off x="1795907" y="7603870"/>
            <a:ext cx="1091793" cy="0"/>
          </a:xfrm>
          <a:custGeom>
            <a:avLst/>
            <a:gdLst/>
            <a:ahLst/>
            <a:cxnLst/>
            <a:rect l="l" t="t" r="r" b="b"/>
            <a:pathLst>
              <a:path w="1091793" h="0">
                <a:moveTo>
                  <a:pt x="0" y="0"/>
                </a:moveTo>
                <a:lnTo>
                  <a:pt x="10917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" name="object 28"/>
          <p:cNvSpPr/>
          <p:nvPr/>
        </p:nvSpPr>
        <p:spPr>
          <a:xfrm>
            <a:off x="2893822" y="7603870"/>
            <a:ext cx="2966593" cy="0"/>
          </a:xfrm>
          <a:custGeom>
            <a:avLst/>
            <a:gdLst/>
            <a:ahLst/>
            <a:cxnLst/>
            <a:rect l="l" t="t" r="r" b="b"/>
            <a:pathLst>
              <a:path w="2966593" h="0">
                <a:moveTo>
                  <a:pt x="0" y="0"/>
                </a:moveTo>
                <a:lnTo>
                  <a:pt x="29665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" name="object 29"/>
          <p:cNvSpPr/>
          <p:nvPr/>
        </p:nvSpPr>
        <p:spPr>
          <a:xfrm>
            <a:off x="1795907" y="7780655"/>
            <a:ext cx="1091793" cy="0"/>
          </a:xfrm>
          <a:custGeom>
            <a:avLst/>
            <a:gdLst/>
            <a:ahLst/>
            <a:cxnLst/>
            <a:rect l="l" t="t" r="r" b="b"/>
            <a:pathLst>
              <a:path w="1091793" h="0">
                <a:moveTo>
                  <a:pt x="0" y="0"/>
                </a:moveTo>
                <a:lnTo>
                  <a:pt x="1091793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" name="object 30"/>
          <p:cNvSpPr/>
          <p:nvPr/>
        </p:nvSpPr>
        <p:spPr>
          <a:xfrm>
            <a:off x="2893822" y="7780655"/>
            <a:ext cx="2966593" cy="0"/>
          </a:xfrm>
          <a:custGeom>
            <a:avLst/>
            <a:gdLst/>
            <a:ahLst/>
            <a:cxnLst/>
            <a:rect l="l" t="t" r="r" b="b"/>
            <a:pathLst>
              <a:path w="2966593" h="0">
                <a:moveTo>
                  <a:pt x="0" y="0"/>
                </a:moveTo>
                <a:lnTo>
                  <a:pt x="2966593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" name="object 31"/>
          <p:cNvSpPr/>
          <p:nvPr/>
        </p:nvSpPr>
        <p:spPr>
          <a:xfrm>
            <a:off x="1795907" y="7957439"/>
            <a:ext cx="1091793" cy="0"/>
          </a:xfrm>
          <a:custGeom>
            <a:avLst/>
            <a:gdLst/>
            <a:ahLst/>
            <a:cxnLst/>
            <a:rect l="l" t="t" r="r" b="b"/>
            <a:pathLst>
              <a:path w="1091793" h="0">
                <a:moveTo>
                  <a:pt x="0" y="0"/>
                </a:moveTo>
                <a:lnTo>
                  <a:pt x="1091793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" name="object 32"/>
          <p:cNvSpPr/>
          <p:nvPr/>
        </p:nvSpPr>
        <p:spPr>
          <a:xfrm>
            <a:off x="2893822" y="7957439"/>
            <a:ext cx="2966593" cy="0"/>
          </a:xfrm>
          <a:custGeom>
            <a:avLst/>
            <a:gdLst/>
            <a:ahLst/>
            <a:cxnLst/>
            <a:rect l="l" t="t" r="r" b="b"/>
            <a:pathLst>
              <a:path w="2966593" h="0">
                <a:moveTo>
                  <a:pt x="0" y="0"/>
                </a:moveTo>
                <a:lnTo>
                  <a:pt x="2966593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" name="object 33"/>
          <p:cNvSpPr/>
          <p:nvPr/>
        </p:nvSpPr>
        <p:spPr>
          <a:xfrm>
            <a:off x="1795907" y="8134222"/>
            <a:ext cx="1091793" cy="0"/>
          </a:xfrm>
          <a:custGeom>
            <a:avLst/>
            <a:gdLst/>
            <a:ahLst/>
            <a:cxnLst/>
            <a:rect l="l" t="t" r="r" b="b"/>
            <a:pathLst>
              <a:path w="1091793" h="0">
                <a:moveTo>
                  <a:pt x="0" y="0"/>
                </a:moveTo>
                <a:lnTo>
                  <a:pt x="10917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" name="object 34"/>
          <p:cNvSpPr/>
          <p:nvPr/>
        </p:nvSpPr>
        <p:spPr>
          <a:xfrm>
            <a:off x="2893822" y="8134222"/>
            <a:ext cx="2966593" cy="0"/>
          </a:xfrm>
          <a:custGeom>
            <a:avLst/>
            <a:gdLst/>
            <a:ahLst/>
            <a:cxnLst/>
            <a:rect l="l" t="t" r="r" b="b"/>
            <a:pathLst>
              <a:path w="2966593" h="0">
                <a:moveTo>
                  <a:pt x="0" y="0"/>
                </a:moveTo>
                <a:lnTo>
                  <a:pt x="29665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" name="object 35"/>
          <p:cNvSpPr/>
          <p:nvPr/>
        </p:nvSpPr>
        <p:spPr>
          <a:xfrm>
            <a:off x="1795907" y="8311007"/>
            <a:ext cx="1091793" cy="0"/>
          </a:xfrm>
          <a:custGeom>
            <a:avLst/>
            <a:gdLst/>
            <a:ahLst/>
            <a:cxnLst/>
            <a:rect l="l" t="t" r="r" b="b"/>
            <a:pathLst>
              <a:path w="1091793" h="0">
                <a:moveTo>
                  <a:pt x="0" y="0"/>
                </a:moveTo>
                <a:lnTo>
                  <a:pt x="1091793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" name="object 36"/>
          <p:cNvSpPr/>
          <p:nvPr/>
        </p:nvSpPr>
        <p:spPr>
          <a:xfrm>
            <a:off x="2893822" y="8311007"/>
            <a:ext cx="2966593" cy="0"/>
          </a:xfrm>
          <a:custGeom>
            <a:avLst/>
            <a:gdLst/>
            <a:ahLst/>
            <a:cxnLst/>
            <a:rect l="l" t="t" r="r" b="b"/>
            <a:pathLst>
              <a:path w="2966593" h="0">
                <a:moveTo>
                  <a:pt x="0" y="0"/>
                </a:moveTo>
                <a:lnTo>
                  <a:pt x="2966593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" name="object 37"/>
          <p:cNvSpPr/>
          <p:nvPr/>
        </p:nvSpPr>
        <p:spPr>
          <a:xfrm>
            <a:off x="1795907" y="8658733"/>
            <a:ext cx="1091793" cy="0"/>
          </a:xfrm>
          <a:custGeom>
            <a:avLst/>
            <a:gdLst/>
            <a:ahLst/>
            <a:cxnLst/>
            <a:rect l="l" t="t" r="r" b="b"/>
            <a:pathLst>
              <a:path w="1091793" h="0">
                <a:moveTo>
                  <a:pt x="0" y="0"/>
                </a:moveTo>
                <a:lnTo>
                  <a:pt x="1091793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" name="object 38"/>
          <p:cNvSpPr/>
          <p:nvPr/>
        </p:nvSpPr>
        <p:spPr>
          <a:xfrm>
            <a:off x="2893822" y="8658733"/>
            <a:ext cx="2966593" cy="0"/>
          </a:xfrm>
          <a:custGeom>
            <a:avLst/>
            <a:gdLst/>
            <a:ahLst/>
            <a:cxnLst/>
            <a:rect l="l" t="t" r="r" b="b"/>
            <a:pathLst>
              <a:path w="2966593" h="0">
                <a:moveTo>
                  <a:pt x="0" y="0"/>
                </a:moveTo>
                <a:lnTo>
                  <a:pt x="2966593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" name="object 39"/>
          <p:cNvSpPr/>
          <p:nvPr/>
        </p:nvSpPr>
        <p:spPr>
          <a:xfrm>
            <a:off x="1795907" y="9006204"/>
            <a:ext cx="1091793" cy="0"/>
          </a:xfrm>
          <a:custGeom>
            <a:avLst/>
            <a:gdLst/>
            <a:ahLst/>
            <a:cxnLst/>
            <a:rect l="l" t="t" r="r" b="b"/>
            <a:pathLst>
              <a:path w="1091793" h="0">
                <a:moveTo>
                  <a:pt x="0" y="0"/>
                </a:moveTo>
                <a:lnTo>
                  <a:pt x="10917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" name="object 40"/>
          <p:cNvSpPr/>
          <p:nvPr/>
        </p:nvSpPr>
        <p:spPr>
          <a:xfrm>
            <a:off x="2893822" y="9006204"/>
            <a:ext cx="2966593" cy="0"/>
          </a:xfrm>
          <a:custGeom>
            <a:avLst/>
            <a:gdLst/>
            <a:ahLst/>
            <a:cxnLst/>
            <a:rect l="l" t="t" r="r" b="b"/>
            <a:pathLst>
              <a:path w="2966593" h="0">
                <a:moveTo>
                  <a:pt x="0" y="0"/>
                </a:moveTo>
                <a:lnTo>
                  <a:pt x="29665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" name="object 41"/>
          <p:cNvSpPr/>
          <p:nvPr/>
        </p:nvSpPr>
        <p:spPr>
          <a:xfrm>
            <a:off x="1795907" y="9182989"/>
            <a:ext cx="1091793" cy="0"/>
          </a:xfrm>
          <a:custGeom>
            <a:avLst/>
            <a:gdLst/>
            <a:ahLst/>
            <a:cxnLst/>
            <a:rect l="l" t="t" r="r" b="b"/>
            <a:pathLst>
              <a:path w="1091793" h="0">
                <a:moveTo>
                  <a:pt x="0" y="0"/>
                </a:moveTo>
                <a:lnTo>
                  <a:pt x="1091793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" name="object 42"/>
          <p:cNvSpPr/>
          <p:nvPr/>
        </p:nvSpPr>
        <p:spPr>
          <a:xfrm>
            <a:off x="2893822" y="9182989"/>
            <a:ext cx="2966593" cy="0"/>
          </a:xfrm>
          <a:custGeom>
            <a:avLst/>
            <a:gdLst/>
            <a:ahLst/>
            <a:cxnLst/>
            <a:rect l="l" t="t" r="r" b="b"/>
            <a:pathLst>
              <a:path w="2966593" h="0">
                <a:moveTo>
                  <a:pt x="0" y="0"/>
                </a:moveTo>
                <a:lnTo>
                  <a:pt x="2966593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" name="object 43"/>
          <p:cNvSpPr/>
          <p:nvPr/>
        </p:nvSpPr>
        <p:spPr>
          <a:xfrm>
            <a:off x="1792859" y="7600822"/>
            <a:ext cx="0" cy="1761998"/>
          </a:xfrm>
          <a:custGeom>
            <a:avLst/>
            <a:gdLst/>
            <a:ahLst/>
            <a:cxnLst/>
            <a:rect l="l" t="t" r="r" b="b"/>
            <a:pathLst>
              <a:path w="0" h="1761998">
                <a:moveTo>
                  <a:pt x="0" y="0"/>
                </a:moveTo>
                <a:lnTo>
                  <a:pt x="0" y="1761998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" name="object 44"/>
          <p:cNvSpPr/>
          <p:nvPr/>
        </p:nvSpPr>
        <p:spPr>
          <a:xfrm>
            <a:off x="1795907" y="9359773"/>
            <a:ext cx="1091793" cy="0"/>
          </a:xfrm>
          <a:custGeom>
            <a:avLst/>
            <a:gdLst/>
            <a:ahLst/>
            <a:cxnLst/>
            <a:rect l="l" t="t" r="r" b="b"/>
            <a:pathLst>
              <a:path w="1091793" h="0">
                <a:moveTo>
                  <a:pt x="0" y="0"/>
                </a:moveTo>
                <a:lnTo>
                  <a:pt x="1091793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5" name="object 45"/>
          <p:cNvSpPr/>
          <p:nvPr/>
        </p:nvSpPr>
        <p:spPr>
          <a:xfrm>
            <a:off x="2890774" y="7600822"/>
            <a:ext cx="0" cy="1761998"/>
          </a:xfrm>
          <a:custGeom>
            <a:avLst/>
            <a:gdLst/>
            <a:ahLst/>
            <a:cxnLst/>
            <a:rect l="l" t="t" r="r" b="b"/>
            <a:pathLst>
              <a:path w="0" h="1761998">
                <a:moveTo>
                  <a:pt x="0" y="0"/>
                </a:moveTo>
                <a:lnTo>
                  <a:pt x="0" y="1761998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6" name="object 46"/>
          <p:cNvSpPr/>
          <p:nvPr/>
        </p:nvSpPr>
        <p:spPr>
          <a:xfrm>
            <a:off x="2893822" y="9359773"/>
            <a:ext cx="2966593" cy="0"/>
          </a:xfrm>
          <a:custGeom>
            <a:avLst/>
            <a:gdLst/>
            <a:ahLst/>
            <a:cxnLst/>
            <a:rect l="l" t="t" r="r" b="b"/>
            <a:pathLst>
              <a:path w="2966593" h="0">
                <a:moveTo>
                  <a:pt x="0" y="0"/>
                </a:moveTo>
                <a:lnTo>
                  <a:pt x="2966593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7" name="object 47"/>
          <p:cNvSpPr/>
          <p:nvPr/>
        </p:nvSpPr>
        <p:spPr>
          <a:xfrm>
            <a:off x="5863463" y="7600822"/>
            <a:ext cx="0" cy="1761998"/>
          </a:xfrm>
          <a:custGeom>
            <a:avLst/>
            <a:gdLst/>
            <a:ahLst/>
            <a:cxnLst/>
            <a:rect l="l" t="t" r="r" b="b"/>
            <a:pathLst>
              <a:path w="0" h="1761998">
                <a:moveTo>
                  <a:pt x="0" y="0"/>
                </a:moveTo>
                <a:lnTo>
                  <a:pt x="0" y="1761998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" name="object 2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" name="object 2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" name="object 2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" name="object 2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1792859" y="7603870"/>
            <a:ext cx="1097914" cy="1767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2890774" y="7603870"/>
            <a:ext cx="2972689" cy="1767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1792859" y="7780655"/>
            <a:ext cx="1097914" cy="1767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2890774" y="7780655"/>
            <a:ext cx="2972689" cy="1767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1792859" y="7957439"/>
            <a:ext cx="1097914" cy="1767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2890774" y="7957439"/>
            <a:ext cx="2972689" cy="1767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1792859" y="8134222"/>
            <a:ext cx="1097914" cy="1767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2890774" y="8134222"/>
            <a:ext cx="2972689" cy="1767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1792859" y="8311007"/>
            <a:ext cx="1097914" cy="3477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2890774" y="8311007"/>
            <a:ext cx="2972689" cy="3477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1792859" y="8658733"/>
            <a:ext cx="1097914" cy="347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2890774" y="8658733"/>
            <a:ext cx="2972689" cy="347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1792859" y="9006204"/>
            <a:ext cx="1097914" cy="1767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2890774" y="9006204"/>
            <a:ext cx="2972689" cy="1767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1792859" y="9182989"/>
            <a:ext cx="1097914" cy="1767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2890774" y="9182989"/>
            <a:ext cx="2972689" cy="1767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1244193" y="917701"/>
            <a:ext cx="2128164" cy="7959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3372358" y="917701"/>
            <a:ext cx="3043046" cy="7959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1244193" y="1713610"/>
            <a:ext cx="2128164" cy="768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3372358" y="1713610"/>
            <a:ext cx="3043046" cy="768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800"/>
              </a:lnSpc>
              <a:spcBef>
                <a:spcPts val="10"/>
              </a:spcBef>
            </a:pPr>
            <a:endParaRPr sz="800"/>
          </a:p>
          <a:p>
            <a:pPr marL="1006475" marR="4792827">
              <a:lnSpc>
                <a:spcPct val="101826"/>
              </a:lnSpc>
              <a:spcBef>
                <a:spcPts val="4000"/>
              </a:spcBef>
            </a:pP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K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tten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endParaRPr sz="1100">
              <a:latin typeface="Calibri"/>
              <a:cs typeface="Calibri"/>
            </a:endParaRPr>
          </a:p>
          <a:p>
            <a:pPr marL="3131566">
              <a:lnSpc>
                <a:spcPct val="101725"/>
              </a:lnSpc>
              <a:spcBef>
                <a:spcPts val="2183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“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z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”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1006475" marR="4729032">
              <a:lnSpc>
                <a:spcPct val="101826"/>
              </a:lnSpc>
              <a:spcBef>
                <a:spcPts val="50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tten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+</a:t>
            </a:r>
            <a:endParaRPr sz="1100">
              <a:latin typeface="Calibri"/>
              <a:cs typeface="Calibri"/>
            </a:endParaRPr>
          </a:p>
          <a:p>
            <a:pPr marL="3131566">
              <a:lnSpc>
                <a:spcPts val="1465"/>
              </a:lnSpc>
              <a:spcBef>
                <a:spcPts val="1848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39009" sz="1050" spc="0" b="1">
                <a:solidFill>
                  <a:srgbClr val="0C343C"/>
                </a:solidFill>
                <a:latin typeface="Calibri"/>
                <a:cs typeface="Calibri"/>
              </a:rPr>
              <a:t>+</a:t>
            </a:r>
            <a:r>
              <a:rPr dirty="0" smtClean="0" baseline="39009" sz="1050" spc="66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“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2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”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393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ts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k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tt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tt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t)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endParaRPr sz="1100">
              <a:latin typeface="Calibri"/>
              <a:cs typeface="Calibri"/>
            </a:endParaRPr>
          </a:p>
          <a:p>
            <a:pPr marL="606856" marR="585639" indent="-228600">
              <a:lnSpc>
                <a:spcPct val="101826"/>
              </a:lnSpc>
              <a:tabLst>
                <a:tab pos="596900" algn="l"/>
              </a:tabLst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	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25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tter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z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ts val="1320"/>
              </a:lnSpc>
              <a:spcBef>
                <a:spcPts val="66"/>
              </a:spcBef>
            </a:pP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baseline="2482" sz="165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1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1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5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∑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592469" indent="-228600">
              <a:lnSpc>
                <a:spcPct val="101826"/>
              </a:lnSpc>
              <a:tabLst>
                <a:tab pos="609600" algn="l"/>
              </a:tabLst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		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ted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th</a:t>
            </a:r>
            <a:r>
              <a:rPr dirty="0" smtClean="0" sz="1100" spc="14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2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1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1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2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2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2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25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25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2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12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2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29" b="1">
                <a:solidFill>
                  <a:srgbClr val="0C343C"/>
                </a:solidFill>
                <a:latin typeface="Calibri"/>
                <a:cs typeface="Calibri"/>
              </a:rPr>
              <a:t>{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}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583958" indent="-228600">
              <a:lnSpc>
                <a:spcPct val="101826"/>
              </a:lnSpc>
              <a:tabLst>
                <a:tab pos="635000" algn="l"/>
              </a:tabLst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		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2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5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75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5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5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6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5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6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∑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6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5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5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6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5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6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3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tes</a:t>
            </a:r>
            <a:r>
              <a:rPr dirty="0" smtClean="0" sz="1100" spc="4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{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}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6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5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5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6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2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6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3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3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*.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2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3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1948560">
              <a:lnSpc>
                <a:spcPct val="101725"/>
              </a:lnSpc>
              <a:spcBef>
                <a:spcPts val="6700"/>
              </a:spcBef>
            </a:pP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4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1552066">
              <a:lnSpc>
                <a:spcPct val="101725"/>
              </a:lnSpc>
              <a:spcBef>
                <a:spcPts val="1393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OM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       </a:t>
            </a:r>
            <a:r>
              <a:rPr dirty="0" smtClean="0" sz="1100" spc="15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ON</a:t>
            </a:r>
            <a:endParaRPr sz="1100">
              <a:latin typeface="Calibri"/>
              <a:cs typeface="Calibri"/>
            </a:endParaRPr>
          </a:p>
          <a:p>
            <a:pPr marL="1552066" marR="3280648">
              <a:lnSpc>
                <a:spcPct val="105489"/>
              </a:lnSpc>
              <a:spcBef>
                <a:spcPts val="50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     </a:t>
            </a:r>
            <a:r>
              <a:rPr dirty="0" smtClean="0" sz="1100" spc="19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|t)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|t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1552066" marR="2380418">
              <a:lnSpc>
                <a:spcPct val="103759"/>
              </a:lnSpc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25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 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|t)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</a:t>
            </a:r>
            <a:r>
              <a:rPr dirty="0" smtClean="0" sz="1100" spc="10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|tr</a:t>
            </a:r>
            <a:endParaRPr sz="1100">
              <a:latin typeface="Calibri"/>
              <a:cs typeface="Calibri"/>
            </a:endParaRPr>
          </a:p>
          <a:p>
            <a:pPr marL="1552066" marR="1799335">
              <a:lnSpc>
                <a:spcPct val="101826"/>
              </a:lnSpc>
              <a:spcBef>
                <a:spcPts val="20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           </a:t>
            </a:r>
            <a:r>
              <a:rPr dirty="0" smtClean="0" sz="1100" spc="1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  <a:p>
            <a:pPr marL="1552066">
              <a:lnSpc>
                <a:spcPct val="101725"/>
              </a:lnSpc>
              <a:spcBef>
                <a:spcPts val="45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  </a:t>
            </a:r>
            <a:r>
              <a:rPr dirty="0" smtClean="0" sz="1100" spc="5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endParaRPr sz="1100">
              <a:latin typeface="Calibri"/>
              <a:cs typeface="Calibri"/>
            </a:endParaRPr>
          </a:p>
          <a:p>
            <a:pPr marL="1552066">
              <a:lnSpc>
                <a:spcPct val="101725"/>
              </a:lnSpc>
              <a:spcBef>
                <a:spcPts val="50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**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      </a:t>
            </a:r>
            <a:r>
              <a:rPr dirty="0" smtClean="0" sz="1100" spc="21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395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/>
          <p:nvPr/>
        </p:nvSpPr>
        <p:spPr>
          <a:xfrm>
            <a:off x="847648" y="8808085"/>
            <a:ext cx="1463675" cy="0"/>
          </a:xfrm>
          <a:custGeom>
            <a:avLst/>
            <a:gdLst/>
            <a:ahLst/>
            <a:cxnLst/>
            <a:rect l="l" t="t" r="r" b="b"/>
            <a:pathLst>
              <a:path w="1463675" h="0">
                <a:moveTo>
                  <a:pt x="0" y="0"/>
                </a:moveTo>
                <a:lnTo>
                  <a:pt x="1463675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2317369" y="8808085"/>
            <a:ext cx="4396739" cy="0"/>
          </a:xfrm>
          <a:custGeom>
            <a:avLst/>
            <a:gdLst/>
            <a:ahLst/>
            <a:cxnLst/>
            <a:rect l="l" t="t" r="r" b="b"/>
            <a:pathLst>
              <a:path w="4396739" h="0">
                <a:moveTo>
                  <a:pt x="0" y="0"/>
                </a:moveTo>
                <a:lnTo>
                  <a:pt x="4396739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847648" y="9009252"/>
            <a:ext cx="1463675" cy="0"/>
          </a:xfrm>
          <a:custGeom>
            <a:avLst/>
            <a:gdLst/>
            <a:ahLst/>
            <a:cxnLst/>
            <a:rect l="l" t="t" r="r" b="b"/>
            <a:pathLst>
              <a:path w="1463675" h="0">
                <a:moveTo>
                  <a:pt x="0" y="0"/>
                </a:moveTo>
                <a:lnTo>
                  <a:pt x="1463675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" name="object 16"/>
          <p:cNvSpPr/>
          <p:nvPr/>
        </p:nvSpPr>
        <p:spPr>
          <a:xfrm>
            <a:off x="2317369" y="9009252"/>
            <a:ext cx="4396739" cy="0"/>
          </a:xfrm>
          <a:custGeom>
            <a:avLst/>
            <a:gdLst/>
            <a:ahLst/>
            <a:cxnLst/>
            <a:rect l="l" t="t" r="r" b="b"/>
            <a:pathLst>
              <a:path w="4396739" h="0">
                <a:moveTo>
                  <a:pt x="0" y="0"/>
                </a:moveTo>
                <a:lnTo>
                  <a:pt x="4396739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object 17"/>
          <p:cNvSpPr/>
          <p:nvPr/>
        </p:nvSpPr>
        <p:spPr>
          <a:xfrm>
            <a:off x="847648" y="9408540"/>
            <a:ext cx="1463675" cy="0"/>
          </a:xfrm>
          <a:custGeom>
            <a:avLst/>
            <a:gdLst/>
            <a:ahLst/>
            <a:cxnLst/>
            <a:rect l="l" t="t" r="r" b="b"/>
            <a:pathLst>
              <a:path w="1463675" h="0">
                <a:moveTo>
                  <a:pt x="0" y="0"/>
                </a:moveTo>
                <a:lnTo>
                  <a:pt x="1463675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/>
          <p:nvPr/>
        </p:nvSpPr>
        <p:spPr>
          <a:xfrm>
            <a:off x="2317369" y="9408540"/>
            <a:ext cx="4396739" cy="0"/>
          </a:xfrm>
          <a:custGeom>
            <a:avLst/>
            <a:gdLst/>
            <a:ahLst/>
            <a:cxnLst/>
            <a:rect l="l" t="t" r="r" b="b"/>
            <a:pathLst>
              <a:path w="4396739" h="0">
                <a:moveTo>
                  <a:pt x="0" y="0"/>
                </a:moveTo>
                <a:lnTo>
                  <a:pt x="4396739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844600" y="8805037"/>
            <a:ext cx="0" cy="810793"/>
          </a:xfrm>
          <a:custGeom>
            <a:avLst/>
            <a:gdLst/>
            <a:ahLst/>
            <a:cxnLst/>
            <a:rect l="l" t="t" r="r" b="b"/>
            <a:pathLst>
              <a:path w="0" h="810793">
                <a:moveTo>
                  <a:pt x="0" y="0"/>
                </a:moveTo>
                <a:lnTo>
                  <a:pt x="0" y="810793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847648" y="9612782"/>
            <a:ext cx="1463675" cy="0"/>
          </a:xfrm>
          <a:custGeom>
            <a:avLst/>
            <a:gdLst/>
            <a:ahLst/>
            <a:cxnLst/>
            <a:rect l="l" t="t" r="r" b="b"/>
            <a:pathLst>
              <a:path w="1463675" h="0">
                <a:moveTo>
                  <a:pt x="0" y="0"/>
                </a:moveTo>
                <a:lnTo>
                  <a:pt x="1463675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2314321" y="8805037"/>
            <a:ext cx="0" cy="810793"/>
          </a:xfrm>
          <a:custGeom>
            <a:avLst/>
            <a:gdLst/>
            <a:ahLst/>
            <a:cxnLst/>
            <a:rect l="l" t="t" r="r" b="b"/>
            <a:pathLst>
              <a:path w="0" h="810793">
                <a:moveTo>
                  <a:pt x="0" y="0"/>
                </a:moveTo>
                <a:lnTo>
                  <a:pt x="0" y="810793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2317369" y="9612782"/>
            <a:ext cx="4396739" cy="0"/>
          </a:xfrm>
          <a:custGeom>
            <a:avLst/>
            <a:gdLst/>
            <a:ahLst/>
            <a:cxnLst/>
            <a:rect l="l" t="t" r="r" b="b"/>
            <a:pathLst>
              <a:path w="4396739" h="0">
                <a:moveTo>
                  <a:pt x="0" y="0"/>
                </a:moveTo>
                <a:lnTo>
                  <a:pt x="4396739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" name="object 23"/>
          <p:cNvSpPr/>
          <p:nvPr/>
        </p:nvSpPr>
        <p:spPr>
          <a:xfrm>
            <a:off x="6717156" y="8805037"/>
            <a:ext cx="0" cy="810793"/>
          </a:xfrm>
          <a:custGeom>
            <a:avLst/>
            <a:gdLst/>
            <a:ahLst/>
            <a:cxnLst/>
            <a:rect l="l" t="t" r="r" b="b"/>
            <a:pathLst>
              <a:path w="0" h="810793">
                <a:moveTo>
                  <a:pt x="0" y="0"/>
                </a:moveTo>
                <a:lnTo>
                  <a:pt x="0" y="810793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844600" y="8808085"/>
            <a:ext cx="1469720" cy="2011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2314321" y="8808085"/>
            <a:ext cx="4402835" cy="2011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844600" y="9009252"/>
            <a:ext cx="1469720" cy="3992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2314321" y="9009252"/>
            <a:ext cx="4402835" cy="3992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844600" y="9408540"/>
            <a:ext cx="1469720" cy="2042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2314321" y="9408540"/>
            <a:ext cx="4402835" cy="2042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12"/>
              </a:spcBef>
            </a:pPr>
            <a:endParaRPr sz="750"/>
          </a:p>
          <a:p>
            <a:pPr marL="378256">
              <a:lnSpc>
                <a:spcPct val="101725"/>
              </a:lnSpc>
              <a:spcBef>
                <a:spcPts val="4000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7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1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∑</a:t>
            </a:r>
            <a:r>
              <a:rPr dirty="0" smtClean="0" sz="1100" spc="9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9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8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9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7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7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7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q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8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9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7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9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</a:pP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ts val="1231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-11702" sz="1050" spc="0" b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r>
              <a:rPr dirty="0" smtClean="0" baseline="-11702" sz="1050" spc="11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→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-11702" sz="1050" spc="0" b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endParaRPr sz="700">
              <a:latin typeface="Calibri"/>
              <a:cs typeface="Calibri"/>
            </a:endParaRPr>
          </a:p>
          <a:p>
            <a:pPr marL="378256">
              <a:lnSpc>
                <a:spcPts val="1345"/>
              </a:lnSpc>
              <a:spcBef>
                <a:spcPts val="217"/>
              </a:spcBef>
            </a:pP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baseline="2482" sz="165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9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-7801" sz="1050" spc="0" b="1">
                <a:solidFill>
                  <a:srgbClr val="0C343C"/>
                </a:solidFill>
                <a:latin typeface="Calibri"/>
                <a:cs typeface="Calibri"/>
              </a:rPr>
              <a:t>2</a:t>
            </a:r>
            <a:r>
              <a:rPr dirty="0" smtClean="0" baseline="-7801" sz="1050" spc="8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→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-7801" sz="1050" spc="0" b="1">
                <a:solidFill>
                  <a:srgbClr val="0C343C"/>
                </a:solidFill>
                <a:latin typeface="Calibri"/>
                <a:cs typeface="Calibri"/>
              </a:rPr>
              <a:t>2</a:t>
            </a:r>
            <a:endParaRPr sz="700">
              <a:latin typeface="Calibri"/>
              <a:cs typeface="Calibri"/>
            </a:endParaRPr>
          </a:p>
          <a:p>
            <a:pPr marL="378256">
              <a:lnSpc>
                <a:spcPts val="1305"/>
              </a:lnSpc>
            </a:pP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baseline="2482" sz="165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…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ts val="1231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-11702" sz="105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-11702" sz="105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→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-11702" sz="105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endParaRPr sz="700">
              <a:latin typeface="Calibri"/>
              <a:cs typeface="Calibri"/>
            </a:endParaRPr>
          </a:p>
          <a:p>
            <a:pPr marL="378256">
              <a:lnSpc>
                <a:spcPts val="1345"/>
              </a:lnSpc>
              <a:spcBef>
                <a:spcPts val="217"/>
              </a:spcBef>
            </a:pP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baseline="2482" sz="165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baseline="2482" sz="165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1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-7801" sz="1050" spc="0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-7801" sz="1050" spc="7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1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baseline="2482" sz="165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1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-7801" sz="1050" spc="0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-7801" sz="1050" spc="101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1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∑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baseline="2482" sz="165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{</a:t>
            </a:r>
            <a:r>
              <a:rPr dirty="0" smtClean="0" baseline="2482" sz="1650" spc="5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-7801" sz="1050" spc="4" b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baseline="2482" sz="1650" spc="-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9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-7801" sz="1050" spc="4" b="1">
                <a:solidFill>
                  <a:srgbClr val="0C343C"/>
                </a:solidFill>
                <a:latin typeface="Calibri"/>
                <a:cs typeface="Calibri"/>
              </a:rPr>
              <a:t>2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ts val="1345"/>
              </a:lnSpc>
            </a:pP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…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9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-7801" sz="1050" spc="0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-7801" sz="1050" spc="4" b="1">
                <a:solidFill>
                  <a:srgbClr val="0C343C"/>
                </a:solidFill>
                <a:latin typeface="Calibri"/>
                <a:cs typeface="Calibri"/>
              </a:rPr>
              <a:t>-</a:t>
            </a:r>
            <a:r>
              <a:rPr dirty="0" smtClean="0" baseline="-7801" sz="1050" spc="4" b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}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baseline="2482" sz="1650" spc="-12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baseline="2482" sz="165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baseline="2482" sz="1650" spc="-2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ts val="1300"/>
              </a:lnSpc>
            </a:pP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baseline="2482" sz="165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tter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→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…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|Z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…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|z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ts val="1320"/>
              </a:lnSpc>
              <a:spcBef>
                <a:spcPts val="66"/>
              </a:spcBef>
            </a:pP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baseline="2482" sz="165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→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0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…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|9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→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tter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345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19" b="1" i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ts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q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ts val="1345"/>
              </a:lnSpc>
              <a:spcBef>
                <a:spcPts val="67"/>
              </a:spcBef>
            </a:pP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     </a:t>
            </a:r>
            <a:r>
              <a:rPr dirty="0" smtClean="0" baseline="2482" sz="1650" spc="16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baseline="2482" sz="1650" spc="17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188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178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188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st</a:t>
            </a:r>
            <a:r>
              <a:rPr dirty="0" smtClean="0" baseline="2482" sz="1650" spc="-9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baseline="2482" sz="1650" spc="1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:</a:t>
            </a:r>
            <a:r>
              <a:rPr dirty="0" smtClean="0" baseline="2482" sz="1650" spc="18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baseline="2482" sz="1650" spc="16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baseline="2482" sz="1650" spc="17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1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-25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19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42910" sz="1050" spc="0" b="1" i="1">
                <a:solidFill>
                  <a:srgbClr val="0C343C"/>
                </a:solidFill>
                <a:latin typeface="Calibri"/>
                <a:cs typeface="Calibri"/>
              </a:rPr>
              <a:t>+</a:t>
            </a:r>
            <a:r>
              <a:rPr dirty="0" smtClean="0" baseline="42910" sz="105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42910" sz="1050" spc="9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17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“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188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178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188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st</a:t>
            </a:r>
            <a:r>
              <a:rPr dirty="0" smtClean="0" baseline="2482" sz="1650" spc="-9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baseline="2482" sz="165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178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9" b="1" i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baseline="2482" sz="1650" spc="9" b="1" i="1">
                <a:solidFill>
                  <a:srgbClr val="0C343C"/>
                </a:solidFill>
                <a:latin typeface="Calibri"/>
                <a:cs typeface="Calibri"/>
              </a:rPr>
              <a:t>”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baseline="2482" sz="1650" spc="17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baseline="2482" sz="1650" spc="19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178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17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ts val="1345"/>
              </a:lnSpc>
            </a:pP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7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8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2482" sz="1650" spc="-2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tes</a:t>
            </a:r>
            <a:r>
              <a:rPr dirty="0" smtClean="0" baseline="2482" sz="1650" spc="7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7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-1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baseline="2482" sz="1650" spc="-1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7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baseline="2482" sz="165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12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42910" sz="1050" spc="0" b="1" i="1">
                <a:solidFill>
                  <a:srgbClr val="0C343C"/>
                </a:solidFill>
                <a:latin typeface="Calibri"/>
                <a:cs typeface="Calibri"/>
              </a:rPr>
              <a:t>+</a:t>
            </a:r>
            <a:r>
              <a:rPr dirty="0" smtClean="0" baseline="42910" sz="105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42910" sz="1050" spc="6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7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7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8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tes</a:t>
            </a:r>
            <a:r>
              <a:rPr dirty="0" smtClean="0" baseline="2482" sz="1650" spc="7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ts val="1345"/>
              </a:lnSpc>
            </a:pP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baseline="2482" sz="1650" spc="-1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12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14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baseline="42910" sz="1050" spc="-9" b="1">
                <a:solidFill>
                  <a:srgbClr val="0C343C"/>
                </a:solidFill>
                <a:latin typeface="Calibri"/>
                <a:cs typeface="Calibri"/>
              </a:rPr>
              <a:t>+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baseline="2482" sz="1650" spc="145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baseline="2482" sz="1650" spc="1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baseline="2482" sz="165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baseline="2482" sz="165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baseline="2482" sz="1650" spc="12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15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r>
              <a:rPr dirty="0" smtClean="0" baseline="2482" sz="1650" spc="163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1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“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z</a:t>
            </a:r>
            <a:r>
              <a:rPr dirty="0" smtClean="0" baseline="2482" sz="165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128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153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168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st</a:t>
            </a:r>
            <a:r>
              <a:rPr dirty="0" smtClean="0" baseline="2482" sz="1650" spc="-9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baseline="2482" sz="165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133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9" b="1" i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baseline="2482" sz="1650" spc="9" b="1" i="1">
                <a:solidFill>
                  <a:srgbClr val="0C343C"/>
                </a:solidFill>
                <a:latin typeface="Calibri"/>
                <a:cs typeface="Calibri"/>
              </a:rPr>
              <a:t>”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baseline="2482" sz="1650" spc="14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12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ts val="1345"/>
              </a:lnSpc>
            </a:pP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baseline="2482" sz="165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an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42910" sz="1050" spc="0" b="1" i="1">
                <a:solidFill>
                  <a:srgbClr val="0C343C"/>
                </a:solidFill>
                <a:latin typeface="Calibri"/>
                <a:cs typeface="Calibri"/>
              </a:rPr>
              <a:t>+</a:t>
            </a:r>
            <a:r>
              <a:rPr dirty="0" smtClean="0" baseline="42910" sz="1050" spc="66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1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baseline="2482" sz="165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k</a:t>
            </a:r>
            <a:r>
              <a:rPr dirty="0" smtClean="0" baseline="2482" sz="1650" spc="-9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4" b="1">
                <a:solidFill>
                  <a:srgbClr val="0C343C"/>
                </a:solidFill>
                <a:latin typeface="Calibri"/>
                <a:cs typeface="Calibri"/>
              </a:rPr>
              <a:t>an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baseline="2482" sz="1650" spc="-29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9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2482" sz="1650" spc="9" b="1" i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-9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baseline="2482" sz="165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baseline="2482" sz="165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2482" sz="165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2482" sz="165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</a:t>
            </a:r>
            <a:r>
              <a:rPr dirty="0" smtClean="0" sz="1100" spc="25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2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3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z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5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5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st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1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:</a:t>
            </a:r>
            <a:r>
              <a:rPr dirty="0" smtClean="0" sz="1100" spc="4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3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3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?</a:t>
            </a:r>
            <a:r>
              <a:rPr dirty="0" smtClean="0" sz="1100" spc="2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5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“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z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3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5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st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ce</a:t>
            </a:r>
            <a:r>
              <a:rPr dirty="0" smtClean="0" sz="1100" spc="4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”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2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3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5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r?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</a:pP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3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Ch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ct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: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[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]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562"/>
              </a:spcBef>
            </a:pPr>
            <a:r>
              <a:rPr dirty="0" smtClean="0" sz="1200" spc="9" b="1">
                <a:latin typeface="Calibri"/>
                <a:cs typeface="Calibri"/>
              </a:rPr>
              <a:t>S</a:t>
            </a:r>
            <a:r>
              <a:rPr dirty="0" smtClean="0" sz="1200" spc="4" b="1">
                <a:latin typeface="Calibri"/>
                <a:cs typeface="Calibri"/>
              </a:rPr>
              <a:t>p</a:t>
            </a:r>
            <a:r>
              <a:rPr dirty="0" smtClean="0" sz="1200" spc="-4" b="1">
                <a:latin typeface="Calibri"/>
                <a:cs typeface="Calibri"/>
              </a:rPr>
              <a:t>e</a:t>
            </a:r>
            <a:r>
              <a:rPr dirty="0" smtClean="0" sz="1200" spc="0" b="1">
                <a:latin typeface="Calibri"/>
                <a:cs typeface="Calibri"/>
              </a:rPr>
              <a:t>c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4" b="1">
                <a:latin typeface="Calibri"/>
                <a:cs typeface="Calibri"/>
              </a:rPr>
              <a:t>f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0" b="1">
                <a:latin typeface="Calibri"/>
                <a:cs typeface="Calibri"/>
              </a:rPr>
              <a:t>c</a:t>
            </a:r>
            <a:r>
              <a:rPr dirty="0" smtClean="0" sz="1200" spc="9" b="1">
                <a:latin typeface="Calibri"/>
                <a:cs typeface="Calibri"/>
              </a:rPr>
              <a:t>a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0" b="1">
                <a:latin typeface="Calibri"/>
                <a:cs typeface="Calibri"/>
              </a:rPr>
              <a:t>on</a:t>
            </a:r>
            <a:r>
              <a:rPr dirty="0" smtClean="0" sz="1200" spc="0" b="1">
                <a:latin typeface="Calibri"/>
                <a:cs typeface="Calibri"/>
              </a:rPr>
              <a:t> </a:t>
            </a:r>
            <a:r>
              <a:rPr dirty="0" smtClean="0" sz="1200" spc="0" b="1">
                <a:latin typeface="Calibri"/>
                <a:cs typeface="Calibri"/>
              </a:rPr>
              <a:t>of</a:t>
            </a:r>
            <a:r>
              <a:rPr dirty="0" smtClean="0" sz="1200" spc="0" b="1">
                <a:latin typeface="Calibri"/>
                <a:cs typeface="Calibri"/>
              </a:rPr>
              <a:t> 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0" b="1">
                <a:latin typeface="Calibri"/>
                <a:cs typeface="Calibri"/>
              </a:rPr>
              <a:t>okens</a:t>
            </a:r>
            <a:endParaRPr sz="12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776"/>
              </a:spcBef>
            </a:pP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tt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40873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19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ct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ss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{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0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}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th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st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tten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-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29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“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”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ty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st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ty</a:t>
            </a:r>
            <a:r>
              <a:rPr dirty="0" smtClean="0" sz="1100" spc="-25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z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{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}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2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φ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584886" indent="-228600">
              <a:lnSpc>
                <a:spcPts val="1342"/>
              </a:lnSpc>
              <a:spcBef>
                <a:spcPts val="190"/>
              </a:spcBef>
              <a:tabLst>
                <a:tab pos="647700" algn="l"/>
              </a:tabLst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		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1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10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2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11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0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10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12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10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11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tten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10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9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9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0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4886">
              <a:lnSpc>
                <a:spcPts val="1342"/>
              </a:lnSpc>
              <a:spcBef>
                <a:spcPts val="193"/>
              </a:spcBef>
              <a:tabLst>
                <a:tab pos="647700" algn="l"/>
              </a:tabLst>
            </a:pP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2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25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;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213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ts val="1465"/>
              </a:lnSpc>
              <a:spcBef>
                <a:spcPts val="75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39009" sz="1050" spc="0" b="1" i="1">
                <a:solidFill>
                  <a:srgbClr val="0C343C"/>
                </a:solidFill>
                <a:latin typeface="Calibri"/>
                <a:cs typeface="Calibri"/>
              </a:rPr>
              <a:t>0</a:t>
            </a:r>
            <a:r>
              <a:rPr dirty="0" smtClean="0" baseline="39009" sz="1050" spc="8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39009" sz="1050" spc="0" b="1" i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r>
              <a:rPr dirty="0" smtClean="0" baseline="39009" sz="1050" spc="8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39009" sz="1050" spc="0" b="1" i="1">
                <a:solidFill>
                  <a:srgbClr val="0C343C"/>
                </a:solidFill>
                <a:latin typeface="Calibri"/>
                <a:cs typeface="Calibri"/>
              </a:rPr>
              <a:t>2</a:t>
            </a:r>
            <a:r>
              <a:rPr dirty="0" smtClean="0" baseline="39009" sz="1050" spc="8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baseline="39009" sz="1050" spc="0" b="1" i="1">
                <a:solidFill>
                  <a:srgbClr val="0C343C"/>
                </a:solidFill>
                <a:latin typeface="Calibri"/>
                <a:cs typeface="Calibri"/>
              </a:rPr>
              <a:t>3</a:t>
            </a:r>
            <a:r>
              <a:rPr dirty="0" smtClean="0" baseline="39009" sz="1050" spc="8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sss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…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755"/>
              </a:spcBef>
            </a:pP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2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ts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240"/>
              </a:spcBef>
            </a:pP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RM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                     </a:t>
            </a:r>
            <a:r>
              <a:rPr dirty="0" smtClean="0" sz="1100" spc="20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ON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240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              </a:t>
            </a:r>
            <a:r>
              <a:rPr dirty="0" smtClean="0" sz="1100" spc="9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6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z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7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7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7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9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053361" marR="3104809" algn="ctr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240"/>
              </a:spcBef>
            </a:pP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              </a:t>
            </a:r>
            <a:r>
              <a:rPr dirty="0" smtClean="0" sz="1100" spc="14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z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;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object 40"/>
          <p:cNvSpPr/>
          <p:nvPr/>
        </p:nvSpPr>
        <p:spPr>
          <a:xfrm>
            <a:off x="847648" y="917701"/>
            <a:ext cx="1463675" cy="0"/>
          </a:xfrm>
          <a:custGeom>
            <a:avLst/>
            <a:gdLst/>
            <a:ahLst/>
            <a:cxnLst/>
            <a:rect l="l" t="t" r="r" b="b"/>
            <a:pathLst>
              <a:path w="1463675" h="0">
                <a:moveTo>
                  <a:pt x="0" y="0"/>
                </a:moveTo>
                <a:lnTo>
                  <a:pt x="1463675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" name="object 41"/>
          <p:cNvSpPr/>
          <p:nvPr/>
        </p:nvSpPr>
        <p:spPr>
          <a:xfrm>
            <a:off x="2317369" y="917701"/>
            <a:ext cx="4396739" cy="0"/>
          </a:xfrm>
          <a:custGeom>
            <a:avLst/>
            <a:gdLst/>
            <a:ahLst/>
            <a:cxnLst/>
            <a:rect l="l" t="t" r="r" b="b"/>
            <a:pathLst>
              <a:path w="4396739" h="0">
                <a:moveTo>
                  <a:pt x="0" y="0"/>
                </a:moveTo>
                <a:lnTo>
                  <a:pt x="4396739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" name="object 42"/>
          <p:cNvSpPr/>
          <p:nvPr/>
        </p:nvSpPr>
        <p:spPr>
          <a:xfrm>
            <a:off x="847648" y="1118869"/>
            <a:ext cx="1463675" cy="0"/>
          </a:xfrm>
          <a:custGeom>
            <a:avLst/>
            <a:gdLst/>
            <a:ahLst/>
            <a:cxnLst/>
            <a:rect l="l" t="t" r="r" b="b"/>
            <a:pathLst>
              <a:path w="1463675" h="0">
                <a:moveTo>
                  <a:pt x="0" y="0"/>
                </a:moveTo>
                <a:lnTo>
                  <a:pt x="1463675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" name="object 43"/>
          <p:cNvSpPr/>
          <p:nvPr/>
        </p:nvSpPr>
        <p:spPr>
          <a:xfrm>
            <a:off x="2317369" y="1118869"/>
            <a:ext cx="4396739" cy="0"/>
          </a:xfrm>
          <a:custGeom>
            <a:avLst/>
            <a:gdLst/>
            <a:ahLst/>
            <a:cxnLst/>
            <a:rect l="l" t="t" r="r" b="b"/>
            <a:pathLst>
              <a:path w="4396739" h="0">
                <a:moveTo>
                  <a:pt x="0" y="0"/>
                </a:moveTo>
                <a:lnTo>
                  <a:pt x="4396739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" name="object 44"/>
          <p:cNvSpPr/>
          <p:nvPr/>
        </p:nvSpPr>
        <p:spPr>
          <a:xfrm>
            <a:off x="847648" y="1518157"/>
            <a:ext cx="1463675" cy="0"/>
          </a:xfrm>
          <a:custGeom>
            <a:avLst/>
            <a:gdLst/>
            <a:ahLst/>
            <a:cxnLst/>
            <a:rect l="l" t="t" r="r" b="b"/>
            <a:pathLst>
              <a:path w="1463675" h="0">
                <a:moveTo>
                  <a:pt x="0" y="0"/>
                </a:moveTo>
                <a:lnTo>
                  <a:pt x="1463675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5" name="object 45"/>
          <p:cNvSpPr/>
          <p:nvPr/>
        </p:nvSpPr>
        <p:spPr>
          <a:xfrm>
            <a:off x="2317369" y="1518157"/>
            <a:ext cx="4396739" cy="0"/>
          </a:xfrm>
          <a:custGeom>
            <a:avLst/>
            <a:gdLst/>
            <a:ahLst/>
            <a:cxnLst/>
            <a:rect l="l" t="t" r="r" b="b"/>
            <a:pathLst>
              <a:path w="4396739" h="0">
                <a:moveTo>
                  <a:pt x="0" y="0"/>
                </a:moveTo>
                <a:lnTo>
                  <a:pt x="4396739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6" name="object 46"/>
          <p:cNvSpPr/>
          <p:nvPr/>
        </p:nvSpPr>
        <p:spPr>
          <a:xfrm>
            <a:off x="847648" y="1917827"/>
            <a:ext cx="1463675" cy="0"/>
          </a:xfrm>
          <a:custGeom>
            <a:avLst/>
            <a:gdLst/>
            <a:ahLst/>
            <a:cxnLst/>
            <a:rect l="l" t="t" r="r" b="b"/>
            <a:pathLst>
              <a:path w="1463675" h="0">
                <a:moveTo>
                  <a:pt x="0" y="0"/>
                </a:moveTo>
                <a:lnTo>
                  <a:pt x="1463675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7" name="object 47"/>
          <p:cNvSpPr/>
          <p:nvPr/>
        </p:nvSpPr>
        <p:spPr>
          <a:xfrm>
            <a:off x="2317369" y="1917827"/>
            <a:ext cx="4396739" cy="0"/>
          </a:xfrm>
          <a:custGeom>
            <a:avLst/>
            <a:gdLst/>
            <a:ahLst/>
            <a:cxnLst/>
            <a:rect l="l" t="t" r="r" b="b"/>
            <a:pathLst>
              <a:path w="4396739" h="0">
                <a:moveTo>
                  <a:pt x="0" y="0"/>
                </a:moveTo>
                <a:lnTo>
                  <a:pt x="4396739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8" name="object 48"/>
          <p:cNvSpPr/>
          <p:nvPr/>
        </p:nvSpPr>
        <p:spPr>
          <a:xfrm>
            <a:off x="844600" y="914653"/>
            <a:ext cx="0" cy="1405508"/>
          </a:xfrm>
          <a:custGeom>
            <a:avLst/>
            <a:gdLst/>
            <a:ahLst/>
            <a:cxnLst/>
            <a:rect l="l" t="t" r="r" b="b"/>
            <a:pathLst>
              <a:path w="0" h="1405508">
                <a:moveTo>
                  <a:pt x="0" y="0"/>
                </a:moveTo>
                <a:lnTo>
                  <a:pt x="0" y="1405508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9" name="object 49"/>
          <p:cNvSpPr/>
          <p:nvPr/>
        </p:nvSpPr>
        <p:spPr>
          <a:xfrm>
            <a:off x="847648" y="2317114"/>
            <a:ext cx="1463675" cy="0"/>
          </a:xfrm>
          <a:custGeom>
            <a:avLst/>
            <a:gdLst/>
            <a:ahLst/>
            <a:cxnLst/>
            <a:rect l="l" t="t" r="r" b="b"/>
            <a:pathLst>
              <a:path w="1463675" h="0">
                <a:moveTo>
                  <a:pt x="0" y="0"/>
                </a:moveTo>
                <a:lnTo>
                  <a:pt x="1463675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0" name="object 50"/>
          <p:cNvSpPr/>
          <p:nvPr/>
        </p:nvSpPr>
        <p:spPr>
          <a:xfrm>
            <a:off x="2314321" y="914653"/>
            <a:ext cx="0" cy="1405508"/>
          </a:xfrm>
          <a:custGeom>
            <a:avLst/>
            <a:gdLst/>
            <a:ahLst/>
            <a:cxnLst/>
            <a:rect l="l" t="t" r="r" b="b"/>
            <a:pathLst>
              <a:path w="0" h="1405508">
                <a:moveTo>
                  <a:pt x="0" y="0"/>
                </a:moveTo>
                <a:lnTo>
                  <a:pt x="0" y="1405508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1" name="object 51"/>
          <p:cNvSpPr/>
          <p:nvPr/>
        </p:nvSpPr>
        <p:spPr>
          <a:xfrm>
            <a:off x="2317369" y="2317114"/>
            <a:ext cx="4396739" cy="0"/>
          </a:xfrm>
          <a:custGeom>
            <a:avLst/>
            <a:gdLst/>
            <a:ahLst/>
            <a:cxnLst/>
            <a:rect l="l" t="t" r="r" b="b"/>
            <a:pathLst>
              <a:path w="4396739" h="0">
                <a:moveTo>
                  <a:pt x="0" y="0"/>
                </a:moveTo>
                <a:lnTo>
                  <a:pt x="4396739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2" name="object 52"/>
          <p:cNvSpPr/>
          <p:nvPr/>
        </p:nvSpPr>
        <p:spPr>
          <a:xfrm>
            <a:off x="6717156" y="914654"/>
            <a:ext cx="0" cy="1405508"/>
          </a:xfrm>
          <a:custGeom>
            <a:avLst/>
            <a:gdLst/>
            <a:ahLst/>
            <a:cxnLst/>
            <a:rect l="l" t="t" r="r" b="b"/>
            <a:pathLst>
              <a:path w="0" h="1405508">
                <a:moveTo>
                  <a:pt x="0" y="0"/>
                </a:moveTo>
                <a:lnTo>
                  <a:pt x="0" y="1405508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" name="object 25"/>
          <p:cNvSpPr/>
          <p:nvPr/>
        </p:nvSpPr>
        <p:spPr>
          <a:xfrm>
            <a:off x="1247241" y="3304920"/>
            <a:ext cx="2122043" cy="0"/>
          </a:xfrm>
          <a:custGeom>
            <a:avLst/>
            <a:gdLst/>
            <a:ahLst/>
            <a:cxnLst/>
            <a:rect l="l" t="t" r="r" b="b"/>
            <a:pathLst>
              <a:path w="2122043" h="0">
                <a:moveTo>
                  <a:pt x="0" y="0"/>
                </a:moveTo>
                <a:lnTo>
                  <a:pt x="212204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" name="object 26"/>
          <p:cNvSpPr/>
          <p:nvPr/>
        </p:nvSpPr>
        <p:spPr>
          <a:xfrm>
            <a:off x="3375405" y="3304920"/>
            <a:ext cx="3037078" cy="0"/>
          </a:xfrm>
          <a:custGeom>
            <a:avLst/>
            <a:gdLst/>
            <a:ahLst/>
            <a:cxnLst/>
            <a:rect l="l" t="t" r="r" b="b"/>
            <a:pathLst>
              <a:path w="3037078" h="0">
                <a:moveTo>
                  <a:pt x="0" y="0"/>
                </a:moveTo>
                <a:lnTo>
                  <a:pt x="3037078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" name="object 27"/>
          <p:cNvSpPr/>
          <p:nvPr/>
        </p:nvSpPr>
        <p:spPr>
          <a:xfrm>
            <a:off x="1247241" y="3506088"/>
            <a:ext cx="2122043" cy="0"/>
          </a:xfrm>
          <a:custGeom>
            <a:avLst/>
            <a:gdLst/>
            <a:ahLst/>
            <a:cxnLst/>
            <a:rect l="l" t="t" r="r" b="b"/>
            <a:pathLst>
              <a:path w="2122043" h="0">
                <a:moveTo>
                  <a:pt x="0" y="0"/>
                </a:moveTo>
                <a:lnTo>
                  <a:pt x="212204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" name="object 28"/>
          <p:cNvSpPr/>
          <p:nvPr/>
        </p:nvSpPr>
        <p:spPr>
          <a:xfrm>
            <a:off x="3375405" y="3506088"/>
            <a:ext cx="3037078" cy="0"/>
          </a:xfrm>
          <a:custGeom>
            <a:avLst/>
            <a:gdLst/>
            <a:ahLst/>
            <a:cxnLst/>
            <a:rect l="l" t="t" r="r" b="b"/>
            <a:pathLst>
              <a:path w="3037078" h="0">
                <a:moveTo>
                  <a:pt x="0" y="0"/>
                </a:moveTo>
                <a:lnTo>
                  <a:pt x="3037078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" name="object 29"/>
          <p:cNvSpPr/>
          <p:nvPr/>
        </p:nvSpPr>
        <p:spPr>
          <a:xfrm>
            <a:off x="1247241" y="3707256"/>
            <a:ext cx="2122043" cy="0"/>
          </a:xfrm>
          <a:custGeom>
            <a:avLst/>
            <a:gdLst/>
            <a:ahLst/>
            <a:cxnLst/>
            <a:rect l="l" t="t" r="r" b="b"/>
            <a:pathLst>
              <a:path w="2122043" h="0">
                <a:moveTo>
                  <a:pt x="0" y="0"/>
                </a:moveTo>
                <a:lnTo>
                  <a:pt x="212204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" name="object 30"/>
          <p:cNvSpPr/>
          <p:nvPr/>
        </p:nvSpPr>
        <p:spPr>
          <a:xfrm>
            <a:off x="3375405" y="3707256"/>
            <a:ext cx="3037078" cy="0"/>
          </a:xfrm>
          <a:custGeom>
            <a:avLst/>
            <a:gdLst/>
            <a:ahLst/>
            <a:cxnLst/>
            <a:rect l="l" t="t" r="r" b="b"/>
            <a:pathLst>
              <a:path w="3037078" h="0">
                <a:moveTo>
                  <a:pt x="0" y="0"/>
                </a:moveTo>
                <a:lnTo>
                  <a:pt x="3037078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" name="object 31"/>
          <p:cNvSpPr/>
          <p:nvPr/>
        </p:nvSpPr>
        <p:spPr>
          <a:xfrm>
            <a:off x="1247241" y="4106926"/>
            <a:ext cx="2122043" cy="0"/>
          </a:xfrm>
          <a:custGeom>
            <a:avLst/>
            <a:gdLst/>
            <a:ahLst/>
            <a:cxnLst/>
            <a:rect l="l" t="t" r="r" b="b"/>
            <a:pathLst>
              <a:path w="2122043" h="0">
                <a:moveTo>
                  <a:pt x="0" y="0"/>
                </a:moveTo>
                <a:lnTo>
                  <a:pt x="2122043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" name="object 32"/>
          <p:cNvSpPr/>
          <p:nvPr/>
        </p:nvSpPr>
        <p:spPr>
          <a:xfrm>
            <a:off x="3375405" y="4106926"/>
            <a:ext cx="3037078" cy="0"/>
          </a:xfrm>
          <a:custGeom>
            <a:avLst/>
            <a:gdLst/>
            <a:ahLst/>
            <a:cxnLst/>
            <a:rect l="l" t="t" r="r" b="b"/>
            <a:pathLst>
              <a:path w="3037078" h="0">
                <a:moveTo>
                  <a:pt x="0" y="0"/>
                </a:moveTo>
                <a:lnTo>
                  <a:pt x="3037078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" name="object 33"/>
          <p:cNvSpPr/>
          <p:nvPr/>
        </p:nvSpPr>
        <p:spPr>
          <a:xfrm>
            <a:off x="1247241" y="4954270"/>
            <a:ext cx="2122043" cy="0"/>
          </a:xfrm>
          <a:custGeom>
            <a:avLst/>
            <a:gdLst/>
            <a:ahLst/>
            <a:cxnLst/>
            <a:rect l="l" t="t" r="r" b="b"/>
            <a:pathLst>
              <a:path w="2122043" h="0">
                <a:moveTo>
                  <a:pt x="0" y="0"/>
                </a:moveTo>
                <a:lnTo>
                  <a:pt x="2122043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" name="object 34"/>
          <p:cNvSpPr/>
          <p:nvPr/>
        </p:nvSpPr>
        <p:spPr>
          <a:xfrm>
            <a:off x="3375405" y="4954270"/>
            <a:ext cx="3037078" cy="0"/>
          </a:xfrm>
          <a:custGeom>
            <a:avLst/>
            <a:gdLst/>
            <a:ahLst/>
            <a:cxnLst/>
            <a:rect l="l" t="t" r="r" b="b"/>
            <a:pathLst>
              <a:path w="3037078" h="0">
                <a:moveTo>
                  <a:pt x="0" y="0"/>
                </a:moveTo>
                <a:lnTo>
                  <a:pt x="3037078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" name="object 35"/>
          <p:cNvSpPr/>
          <p:nvPr/>
        </p:nvSpPr>
        <p:spPr>
          <a:xfrm>
            <a:off x="1244193" y="3301872"/>
            <a:ext cx="0" cy="2472563"/>
          </a:xfrm>
          <a:custGeom>
            <a:avLst/>
            <a:gdLst/>
            <a:ahLst/>
            <a:cxnLst/>
            <a:rect l="l" t="t" r="r" b="b"/>
            <a:pathLst>
              <a:path w="0" h="2472563">
                <a:moveTo>
                  <a:pt x="0" y="0"/>
                </a:moveTo>
                <a:lnTo>
                  <a:pt x="0" y="2472563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" name="object 36"/>
          <p:cNvSpPr/>
          <p:nvPr/>
        </p:nvSpPr>
        <p:spPr>
          <a:xfrm>
            <a:off x="1247241" y="5771388"/>
            <a:ext cx="2122043" cy="0"/>
          </a:xfrm>
          <a:custGeom>
            <a:avLst/>
            <a:gdLst/>
            <a:ahLst/>
            <a:cxnLst/>
            <a:rect l="l" t="t" r="r" b="b"/>
            <a:pathLst>
              <a:path w="2122043" h="0">
                <a:moveTo>
                  <a:pt x="0" y="0"/>
                </a:moveTo>
                <a:lnTo>
                  <a:pt x="2122043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" name="object 37"/>
          <p:cNvSpPr/>
          <p:nvPr/>
        </p:nvSpPr>
        <p:spPr>
          <a:xfrm>
            <a:off x="3372358" y="3301872"/>
            <a:ext cx="0" cy="2472563"/>
          </a:xfrm>
          <a:custGeom>
            <a:avLst/>
            <a:gdLst/>
            <a:ahLst/>
            <a:cxnLst/>
            <a:rect l="l" t="t" r="r" b="b"/>
            <a:pathLst>
              <a:path w="0" h="2472563">
                <a:moveTo>
                  <a:pt x="0" y="0"/>
                </a:moveTo>
                <a:lnTo>
                  <a:pt x="0" y="2472563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" name="object 38"/>
          <p:cNvSpPr/>
          <p:nvPr/>
        </p:nvSpPr>
        <p:spPr>
          <a:xfrm>
            <a:off x="3375405" y="5771388"/>
            <a:ext cx="3037078" cy="0"/>
          </a:xfrm>
          <a:custGeom>
            <a:avLst/>
            <a:gdLst/>
            <a:ahLst/>
            <a:cxnLst/>
            <a:rect l="l" t="t" r="r" b="b"/>
            <a:pathLst>
              <a:path w="3037078" h="0">
                <a:moveTo>
                  <a:pt x="0" y="0"/>
                </a:moveTo>
                <a:lnTo>
                  <a:pt x="3037078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" name="object 39"/>
          <p:cNvSpPr/>
          <p:nvPr/>
        </p:nvSpPr>
        <p:spPr>
          <a:xfrm>
            <a:off x="6415404" y="3301873"/>
            <a:ext cx="0" cy="2472562"/>
          </a:xfrm>
          <a:custGeom>
            <a:avLst/>
            <a:gdLst/>
            <a:ahLst/>
            <a:cxnLst/>
            <a:rect l="l" t="t" r="r" b="b"/>
            <a:pathLst>
              <a:path w="0" h="2472562">
                <a:moveTo>
                  <a:pt x="0" y="0"/>
                </a:moveTo>
                <a:lnTo>
                  <a:pt x="0" y="2472562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" name="object 23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" name="object 24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 txBox="1"/>
          <p:nvPr/>
        </p:nvSpPr>
        <p:spPr>
          <a:xfrm>
            <a:off x="1244193" y="3304920"/>
            <a:ext cx="2128164" cy="201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3372358" y="3304920"/>
            <a:ext cx="3043046" cy="201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1244193" y="3506088"/>
            <a:ext cx="2128164" cy="2011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3372358" y="3506088"/>
            <a:ext cx="3043046" cy="2011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1244193" y="3707256"/>
            <a:ext cx="2128164" cy="3996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3372358" y="3707256"/>
            <a:ext cx="3043046" cy="3996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1244193" y="4106926"/>
            <a:ext cx="2128164" cy="8473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3372358" y="4106926"/>
            <a:ext cx="3043046" cy="8473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1244193" y="4954270"/>
            <a:ext cx="2128164" cy="817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3372358" y="4954270"/>
            <a:ext cx="3043046" cy="817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844600" y="917701"/>
            <a:ext cx="1469720" cy="2011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2314321" y="917701"/>
            <a:ext cx="4402835" cy="2011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844600" y="1118869"/>
            <a:ext cx="1469720" cy="3992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2314321" y="1118869"/>
            <a:ext cx="4402835" cy="3992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844600" y="1518157"/>
            <a:ext cx="1469720" cy="3996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2314321" y="1518157"/>
            <a:ext cx="4402835" cy="3996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844600" y="1917826"/>
            <a:ext cx="1469720" cy="3992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2314321" y="1917826"/>
            <a:ext cx="4402835" cy="3992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800"/>
              </a:lnSpc>
              <a:spcBef>
                <a:spcPts val="34"/>
              </a:spcBef>
            </a:pPr>
            <a:endParaRPr sz="800"/>
          </a:p>
          <a:p>
            <a:pPr marL="2076577">
              <a:lnSpc>
                <a:spcPct val="101725"/>
              </a:lnSpc>
              <a:spcBef>
                <a:spcPts val="4000"/>
              </a:spcBef>
            </a:pP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2076577" marR="590960" indent="-1469720">
              <a:lnSpc>
                <a:spcPts val="1342"/>
              </a:lnSpc>
              <a:spcBef>
                <a:spcPts val="265"/>
              </a:spcBef>
            </a:pP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       </a:t>
            </a:r>
            <a:r>
              <a:rPr dirty="0" smtClean="0" sz="1100" spc="18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2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10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10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9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;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9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2076577" marR="590960">
              <a:lnSpc>
                <a:spcPts val="1342"/>
              </a:lnSpc>
              <a:spcBef>
                <a:spcPts val="193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663320">
              <a:lnSpc>
                <a:spcPts val="1342"/>
              </a:lnSpc>
              <a:spcBef>
                <a:spcPts val="238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</a:t>
            </a:r>
            <a:r>
              <a:rPr dirty="0" smtClean="0" sz="1100" spc="5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x,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</a:t>
            </a:r>
            <a:r>
              <a:rPr dirty="0" smtClean="0" sz="1100" spc="6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x,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10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x,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&lt;&gt;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663320">
              <a:lnSpc>
                <a:spcPts val="1342"/>
              </a:lnSpc>
              <a:spcBef>
                <a:spcPts val="220"/>
              </a:spcBef>
            </a:pP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2076577" marR="582088" indent="-1469720">
              <a:lnSpc>
                <a:spcPts val="1342"/>
              </a:lnSpc>
              <a:spcBef>
                <a:spcPts val="240"/>
              </a:spcBef>
            </a:pP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q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</a:t>
            </a:r>
            <a:r>
              <a:rPr dirty="0" smtClean="0" sz="1100" spc="17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z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14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2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1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16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2076577" marR="582088">
              <a:lnSpc>
                <a:spcPts val="1342"/>
              </a:lnSpc>
              <a:spcBef>
                <a:spcPts val="193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;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q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263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606856" marR="2704727" indent="-228600">
              <a:lnSpc>
                <a:spcPts val="1342"/>
              </a:lnSpc>
              <a:spcBef>
                <a:spcPts val="190"/>
              </a:spcBef>
              <a:tabLst>
                <a:tab pos="596900" algn="l"/>
              </a:tabLst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	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25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: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2704727">
              <a:lnSpc>
                <a:spcPts val="1342"/>
              </a:lnSpc>
              <a:spcBef>
                <a:spcPts val="1755"/>
              </a:spcBef>
              <a:tabLst>
                <a:tab pos="596900" algn="l"/>
              </a:tabLst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endParaRPr sz="1100">
              <a:latin typeface="Calibri"/>
              <a:cs typeface="Calibri"/>
            </a:endParaRPr>
          </a:p>
          <a:p>
            <a:pPr marL="1006475" marR="3115780" algn="just">
              <a:lnSpc>
                <a:spcPct val="101725"/>
              </a:lnSpc>
              <a:spcBef>
                <a:spcPts val="1800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                               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ON</a:t>
            </a:r>
            <a:endParaRPr sz="1100">
              <a:latin typeface="Calibri"/>
              <a:cs typeface="Calibri"/>
            </a:endParaRPr>
          </a:p>
          <a:p>
            <a:pPr marL="1006475" marR="1926768" algn="just">
              <a:lnSpc>
                <a:spcPts val="1342"/>
              </a:lnSpc>
              <a:spcBef>
                <a:spcPts val="240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tten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υ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</a:t>
            </a:r>
            <a:r>
              <a:rPr dirty="0" smtClean="0" sz="1100" spc="21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υ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{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}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06475" marR="1926768" algn="just">
              <a:lnSpc>
                <a:spcPts val="1342"/>
              </a:lnSpc>
              <a:spcBef>
                <a:spcPts val="230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16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14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16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7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{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}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06475" marR="1926768" algn="just">
              <a:lnSpc>
                <a:spcPts val="1342"/>
              </a:lnSpc>
              <a:spcBef>
                <a:spcPts val="230"/>
              </a:spcBef>
            </a:pP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tten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endParaRPr sz="1100">
              <a:latin typeface="Calibri"/>
              <a:cs typeface="Calibri"/>
            </a:endParaRPr>
          </a:p>
          <a:p>
            <a:pPr marL="1006475" marR="4792827">
              <a:lnSpc>
                <a:spcPts val="1342"/>
              </a:lnSpc>
              <a:spcBef>
                <a:spcPts val="240"/>
              </a:spcBef>
            </a:pP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K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06475" marR="4792827">
              <a:lnSpc>
                <a:spcPts val="1342"/>
              </a:lnSpc>
              <a:spcBef>
                <a:spcPts val="217"/>
              </a:spcBef>
            </a:pP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tten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endParaRPr sz="1100">
              <a:latin typeface="Calibri"/>
              <a:cs typeface="Calibri"/>
            </a:endParaRPr>
          </a:p>
          <a:p>
            <a:pPr marL="3131566">
              <a:lnSpc>
                <a:spcPct val="101725"/>
              </a:lnSpc>
              <a:spcBef>
                <a:spcPts val="2185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“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z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”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1006475" marR="4729032">
              <a:lnSpc>
                <a:spcPts val="1342"/>
              </a:lnSpc>
              <a:spcBef>
                <a:spcPts val="240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06475" marR="4729032">
              <a:lnSpc>
                <a:spcPts val="1342"/>
              </a:lnSpc>
              <a:spcBef>
                <a:spcPts val="194"/>
              </a:spcBef>
            </a:pP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tten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+</a:t>
            </a:r>
            <a:endParaRPr sz="1100">
              <a:latin typeface="Calibri"/>
              <a:cs typeface="Calibri"/>
            </a:endParaRPr>
          </a:p>
          <a:p>
            <a:pPr marL="3131566">
              <a:lnSpc>
                <a:spcPts val="1465"/>
              </a:lnSpc>
              <a:spcBef>
                <a:spcPts val="1850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baseline="39009" sz="1050" spc="0" b="1">
                <a:solidFill>
                  <a:srgbClr val="0C343C"/>
                </a:solidFill>
                <a:latin typeface="Calibri"/>
                <a:cs typeface="Calibri"/>
              </a:rPr>
              <a:t>+</a:t>
            </a:r>
            <a:r>
              <a:rPr dirty="0" smtClean="0" baseline="39009" sz="1050" spc="66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“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2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”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801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ts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k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tt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tt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t)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endParaRPr sz="1100">
              <a:latin typeface="Calibri"/>
              <a:cs typeface="Calibri"/>
            </a:endParaRPr>
          </a:p>
          <a:p>
            <a:pPr marL="606856" marR="585639" indent="-228600">
              <a:lnSpc>
                <a:spcPts val="1342"/>
              </a:lnSpc>
              <a:spcBef>
                <a:spcPts val="215"/>
              </a:spcBef>
              <a:tabLst>
                <a:tab pos="596900" algn="l"/>
              </a:tabLst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	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25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tter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z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5639">
              <a:lnSpc>
                <a:spcPts val="1342"/>
              </a:lnSpc>
              <a:spcBef>
                <a:spcPts val="193"/>
              </a:spcBef>
              <a:tabLst>
                <a:tab pos="596900" algn="l"/>
              </a:tabLst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93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∑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589187" indent="-228600">
              <a:lnSpc>
                <a:spcPts val="1342"/>
              </a:lnSpc>
              <a:spcBef>
                <a:spcPts val="215"/>
              </a:spcBef>
              <a:tabLst>
                <a:tab pos="609600" algn="l"/>
              </a:tabLst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		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ted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th</a:t>
            </a:r>
            <a:r>
              <a:rPr dirty="0" smtClean="0" sz="1100" spc="14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2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1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16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1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2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2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2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25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13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25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2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12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9187">
              <a:lnSpc>
                <a:spcPts val="1342"/>
              </a:lnSpc>
              <a:spcBef>
                <a:spcPts val="193"/>
              </a:spcBef>
              <a:tabLst>
                <a:tab pos="609600" algn="l"/>
              </a:tabLst>
            </a:pP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2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93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34" b="1">
                <a:solidFill>
                  <a:srgbClr val="0C343C"/>
                </a:solidFill>
                <a:latin typeface="Calibri"/>
                <a:cs typeface="Calibri"/>
              </a:rPr>
              <a:t>{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}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580021" indent="-228600">
              <a:lnSpc>
                <a:spcPts val="1342"/>
              </a:lnSpc>
              <a:spcBef>
                <a:spcPts val="215"/>
              </a:spcBef>
              <a:tabLst>
                <a:tab pos="635000" algn="l"/>
              </a:tabLst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		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2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5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75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5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5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6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5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6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∑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6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5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5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6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5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6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3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tes</a:t>
            </a:r>
            <a:r>
              <a:rPr dirty="0" smtClean="0" sz="1100" spc="4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{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}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9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5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5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6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2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6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0021">
              <a:lnSpc>
                <a:spcPts val="1342"/>
              </a:lnSpc>
              <a:spcBef>
                <a:spcPts val="193"/>
              </a:spcBef>
              <a:tabLst>
                <a:tab pos="635000" algn="l"/>
              </a:tabLst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93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3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*.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/>
          <p:nvPr/>
        </p:nvSpPr>
        <p:spPr>
          <a:xfrm>
            <a:off x="1795907" y="2289682"/>
            <a:ext cx="1091793" cy="0"/>
          </a:xfrm>
          <a:custGeom>
            <a:avLst/>
            <a:gdLst/>
            <a:ahLst/>
            <a:cxnLst/>
            <a:rect l="l" t="t" r="r" b="b"/>
            <a:pathLst>
              <a:path w="1091793" h="0">
                <a:moveTo>
                  <a:pt x="0" y="0"/>
                </a:moveTo>
                <a:lnTo>
                  <a:pt x="10917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" name="object 24"/>
          <p:cNvSpPr/>
          <p:nvPr/>
        </p:nvSpPr>
        <p:spPr>
          <a:xfrm>
            <a:off x="2893822" y="2289682"/>
            <a:ext cx="2966593" cy="0"/>
          </a:xfrm>
          <a:custGeom>
            <a:avLst/>
            <a:gdLst/>
            <a:ahLst/>
            <a:cxnLst/>
            <a:rect l="l" t="t" r="r" b="b"/>
            <a:pathLst>
              <a:path w="2966593" h="0">
                <a:moveTo>
                  <a:pt x="0" y="0"/>
                </a:moveTo>
                <a:lnTo>
                  <a:pt x="29665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" name="object 25"/>
          <p:cNvSpPr/>
          <p:nvPr/>
        </p:nvSpPr>
        <p:spPr>
          <a:xfrm>
            <a:off x="1795907" y="2493899"/>
            <a:ext cx="1091793" cy="0"/>
          </a:xfrm>
          <a:custGeom>
            <a:avLst/>
            <a:gdLst/>
            <a:ahLst/>
            <a:cxnLst/>
            <a:rect l="l" t="t" r="r" b="b"/>
            <a:pathLst>
              <a:path w="1091793" h="0">
                <a:moveTo>
                  <a:pt x="0" y="0"/>
                </a:moveTo>
                <a:lnTo>
                  <a:pt x="10917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" name="object 26"/>
          <p:cNvSpPr/>
          <p:nvPr/>
        </p:nvSpPr>
        <p:spPr>
          <a:xfrm>
            <a:off x="2893822" y="2493899"/>
            <a:ext cx="2966593" cy="0"/>
          </a:xfrm>
          <a:custGeom>
            <a:avLst/>
            <a:gdLst/>
            <a:ahLst/>
            <a:cxnLst/>
            <a:rect l="l" t="t" r="r" b="b"/>
            <a:pathLst>
              <a:path w="2966593" h="0">
                <a:moveTo>
                  <a:pt x="0" y="0"/>
                </a:moveTo>
                <a:lnTo>
                  <a:pt x="29665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" name="object 27"/>
          <p:cNvSpPr/>
          <p:nvPr/>
        </p:nvSpPr>
        <p:spPr>
          <a:xfrm>
            <a:off x="1795907" y="2695066"/>
            <a:ext cx="1091793" cy="0"/>
          </a:xfrm>
          <a:custGeom>
            <a:avLst/>
            <a:gdLst/>
            <a:ahLst/>
            <a:cxnLst/>
            <a:rect l="l" t="t" r="r" b="b"/>
            <a:pathLst>
              <a:path w="1091793" h="0">
                <a:moveTo>
                  <a:pt x="0" y="0"/>
                </a:moveTo>
                <a:lnTo>
                  <a:pt x="10917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" name="object 28"/>
          <p:cNvSpPr/>
          <p:nvPr/>
        </p:nvSpPr>
        <p:spPr>
          <a:xfrm>
            <a:off x="2893822" y="2695066"/>
            <a:ext cx="2966593" cy="0"/>
          </a:xfrm>
          <a:custGeom>
            <a:avLst/>
            <a:gdLst/>
            <a:ahLst/>
            <a:cxnLst/>
            <a:rect l="l" t="t" r="r" b="b"/>
            <a:pathLst>
              <a:path w="2966593" h="0">
                <a:moveTo>
                  <a:pt x="0" y="0"/>
                </a:moveTo>
                <a:lnTo>
                  <a:pt x="29665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" name="object 29"/>
          <p:cNvSpPr/>
          <p:nvPr/>
        </p:nvSpPr>
        <p:spPr>
          <a:xfrm>
            <a:off x="1795907" y="2899536"/>
            <a:ext cx="1091793" cy="0"/>
          </a:xfrm>
          <a:custGeom>
            <a:avLst/>
            <a:gdLst/>
            <a:ahLst/>
            <a:cxnLst/>
            <a:rect l="l" t="t" r="r" b="b"/>
            <a:pathLst>
              <a:path w="1091793" h="0">
                <a:moveTo>
                  <a:pt x="0" y="0"/>
                </a:moveTo>
                <a:lnTo>
                  <a:pt x="10917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" name="object 30"/>
          <p:cNvSpPr/>
          <p:nvPr/>
        </p:nvSpPr>
        <p:spPr>
          <a:xfrm>
            <a:off x="2893822" y="2899536"/>
            <a:ext cx="2966593" cy="0"/>
          </a:xfrm>
          <a:custGeom>
            <a:avLst/>
            <a:gdLst/>
            <a:ahLst/>
            <a:cxnLst/>
            <a:rect l="l" t="t" r="r" b="b"/>
            <a:pathLst>
              <a:path w="2966593" h="0">
                <a:moveTo>
                  <a:pt x="0" y="0"/>
                </a:moveTo>
                <a:lnTo>
                  <a:pt x="29665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" name="object 31"/>
          <p:cNvSpPr/>
          <p:nvPr/>
        </p:nvSpPr>
        <p:spPr>
          <a:xfrm>
            <a:off x="1795907" y="3100704"/>
            <a:ext cx="1091793" cy="0"/>
          </a:xfrm>
          <a:custGeom>
            <a:avLst/>
            <a:gdLst/>
            <a:ahLst/>
            <a:cxnLst/>
            <a:rect l="l" t="t" r="r" b="b"/>
            <a:pathLst>
              <a:path w="1091793" h="0">
                <a:moveTo>
                  <a:pt x="0" y="0"/>
                </a:moveTo>
                <a:lnTo>
                  <a:pt x="10917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" name="object 32"/>
          <p:cNvSpPr/>
          <p:nvPr/>
        </p:nvSpPr>
        <p:spPr>
          <a:xfrm>
            <a:off x="2893822" y="3100704"/>
            <a:ext cx="2966593" cy="0"/>
          </a:xfrm>
          <a:custGeom>
            <a:avLst/>
            <a:gdLst/>
            <a:ahLst/>
            <a:cxnLst/>
            <a:rect l="l" t="t" r="r" b="b"/>
            <a:pathLst>
              <a:path w="2966593" h="0">
                <a:moveTo>
                  <a:pt x="0" y="0"/>
                </a:moveTo>
                <a:lnTo>
                  <a:pt x="29665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" name="object 33"/>
          <p:cNvSpPr/>
          <p:nvPr/>
        </p:nvSpPr>
        <p:spPr>
          <a:xfrm>
            <a:off x="1795907" y="3499992"/>
            <a:ext cx="1091793" cy="0"/>
          </a:xfrm>
          <a:custGeom>
            <a:avLst/>
            <a:gdLst/>
            <a:ahLst/>
            <a:cxnLst/>
            <a:rect l="l" t="t" r="r" b="b"/>
            <a:pathLst>
              <a:path w="1091793" h="0">
                <a:moveTo>
                  <a:pt x="0" y="0"/>
                </a:moveTo>
                <a:lnTo>
                  <a:pt x="10917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" name="object 34"/>
          <p:cNvSpPr/>
          <p:nvPr/>
        </p:nvSpPr>
        <p:spPr>
          <a:xfrm>
            <a:off x="2893822" y="3499992"/>
            <a:ext cx="2966593" cy="0"/>
          </a:xfrm>
          <a:custGeom>
            <a:avLst/>
            <a:gdLst/>
            <a:ahLst/>
            <a:cxnLst/>
            <a:rect l="l" t="t" r="r" b="b"/>
            <a:pathLst>
              <a:path w="2966593" h="0">
                <a:moveTo>
                  <a:pt x="0" y="0"/>
                </a:moveTo>
                <a:lnTo>
                  <a:pt x="29665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" name="object 35"/>
          <p:cNvSpPr/>
          <p:nvPr/>
        </p:nvSpPr>
        <p:spPr>
          <a:xfrm>
            <a:off x="1795907" y="3899280"/>
            <a:ext cx="1091793" cy="0"/>
          </a:xfrm>
          <a:custGeom>
            <a:avLst/>
            <a:gdLst/>
            <a:ahLst/>
            <a:cxnLst/>
            <a:rect l="l" t="t" r="r" b="b"/>
            <a:pathLst>
              <a:path w="1091793" h="0">
                <a:moveTo>
                  <a:pt x="0" y="0"/>
                </a:moveTo>
                <a:lnTo>
                  <a:pt x="10917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" name="object 36"/>
          <p:cNvSpPr/>
          <p:nvPr/>
        </p:nvSpPr>
        <p:spPr>
          <a:xfrm>
            <a:off x="2893822" y="3899280"/>
            <a:ext cx="2966593" cy="0"/>
          </a:xfrm>
          <a:custGeom>
            <a:avLst/>
            <a:gdLst/>
            <a:ahLst/>
            <a:cxnLst/>
            <a:rect l="l" t="t" r="r" b="b"/>
            <a:pathLst>
              <a:path w="2966593" h="0">
                <a:moveTo>
                  <a:pt x="0" y="0"/>
                </a:moveTo>
                <a:lnTo>
                  <a:pt x="29665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" name="object 37"/>
          <p:cNvSpPr/>
          <p:nvPr/>
        </p:nvSpPr>
        <p:spPr>
          <a:xfrm>
            <a:off x="1795907" y="4100829"/>
            <a:ext cx="1091793" cy="0"/>
          </a:xfrm>
          <a:custGeom>
            <a:avLst/>
            <a:gdLst/>
            <a:ahLst/>
            <a:cxnLst/>
            <a:rect l="l" t="t" r="r" b="b"/>
            <a:pathLst>
              <a:path w="1091793" h="0">
                <a:moveTo>
                  <a:pt x="0" y="0"/>
                </a:moveTo>
                <a:lnTo>
                  <a:pt x="10917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" name="object 38"/>
          <p:cNvSpPr/>
          <p:nvPr/>
        </p:nvSpPr>
        <p:spPr>
          <a:xfrm>
            <a:off x="2893822" y="4100829"/>
            <a:ext cx="2966593" cy="0"/>
          </a:xfrm>
          <a:custGeom>
            <a:avLst/>
            <a:gdLst/>
            <a:ahLst/>
            <a:cxnLst/>
            <a:rect l="l" t="t" r="r" b="b"/>
            <a:pathLst>
              <a:path w="2966593" h="0">
                <a:moveTo>
                  <a:pt x="0" y="0"/>
                </a:moveTo>
                <a:lnTo>
                  <a:pt x="29665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" name="object 39"/>
          <p:cNvSpPr/>
          <p:nvPr/>
        </p:nvSpPr>
        <p:spPr>
          <a:xfrm>
            <a:off x="1792859" y="2286634"/>
            <a:ext cx="0" cy="2021459"/>
          </a:xfrm>
          <a:custGeom>
            <a:avLst/>
            <a:gdLst/>
            <a:ahLst/>
            <a:cxnLst/>
            <a:rect l="l" t="t" r="r" b="b"/>
            <a:pathLst>
              <a:path w="0" h="2021459">
                <a:moveTo>
                  <a:pt x="0" y="0"/>
                </a:moveTo>
                <a:lnTo>
                  <a:pt x="0" y="2021459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" name="object 40"/>
          <p:cNvSpPr/>
          <p:nvPr/>
        </p:nvSpPr>
        <p:spPr>
          <a:xfrm>
            <a:off x="1795907" y="4305045"/>
            <a:ext cx="1091793" cy="0"/>
          </a:xfrm>
          <a:custGeom>
            <a:avLst/>
            <a:gdLst/>
            <a:ahLst/>
            <a:cxnLst/>
            <a:rect l="l" t="t" r="r" b="b"/>
            <a:pathLst>
              <a:path w="1091793" h="0">
                <a:moveTo>
                  <a:pt x="0" y="0"/>
                </a:moveTo>
                <a:lnTo>
                  <a:pt x="10917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" name="object 41"/>
          <p:cNvSpPr/>
          <p:nvPr/>
        </p:nvSpPr>
        <p:spPr>
          <a:xfrm>
            <a:off x="2890774" y="2286634"/>
            <a:ext cx="0" cy="2021458"/>
          </a:xfrm>
          <a:custGeom>
            <a:avLst/>
            <a:gdLst/>
            <a:ahLst/>
            <a:cxnLst/>
            <a:rect l="l" t="t" r="r" b="b"/>
            <a:pathLst>
              <a:path w="0" h="2021458">
                <a:moveTo>
                  <a:pt x="0" y="0"/>
                </a:moveTo>
                <a:lnTo>
                  <a:pt x="0" y="2021458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" name="object 42"/>
          <p:cNvSpPr/>
          <p:nvPr/>
        </p:nvSpPr>
        <p:spPr>
          <a:xfrm>
            <a:off x="2893822" y="4305045"/>
            <a:ext cx="2966593" cy="0"/>
          </a:xfrm>
          <a:custGeom>
            <a:avLst/>
            <a:gdLst/>
            <a:ahLst/>
            <a:cxnLst/>
            <a:rect l="l" t="t" r="r" b="b"/>
            <a:pathLst>
              <a:path w="2966593" h="0">
                <a:moveTo>
                  <a:pt x="0" y="0"/>
                </a:moveTo>
                <a:lnTo>
                  <a:pt x="2966593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" name="object 43"/>
          <p:cNvSpPr/>
          <p:nvPr/>
        </p:nvSpPr>
        <p:spPr>
          <a:xfrm>
            <a:off x="5863463" y="2286634"/>
            <a:ext cx="0" cy="2021459"/>
          </a:xfrm>
          <a:custGeom>
            <a:avLst/>
            <a:gdLst/>
            <a:ahLst/>
            <a:cxnLst/>
            <a:rect l="l" t="t" r="r" b="b"/>
            <a:pathLst>
              <a:path w="0" h="2021459">
                <a:moveTo>
                  <a:pt x="0" y="0"/>
                </a:moveTo>
                <a:lnTo>
                  <a:pt x="0" y="2021459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1792859" y="2289682"/>
            <a:ext cx="1097914" cy="2042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2890774" y="2289682"/>
            <a:ext cx="2972689" cy="2042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1792859" y="2493899"/>
            <a:ext cx="1097914" cy="2011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2890774" y="2493899"/>
            <a:ext cx="2972689" cy="2011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1792859" y="2695066"/>
            <a:ext cx="1097914" cy="2044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2890774" y="2695066"/>
            <a:ext cx="2972689" cy="2044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1792859" y="2899536"/>
            <a:ext cx="1097914" cy="201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2890774" y="2899536"/>
            <a:ext cx="2972689" cy="201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1792859" y="3100704"/>
            <a:ext cx="1097914" cy="3992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2890774" y="3100704"/>
            <a:ext cx="2972689" cy="3992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1792859" y="3499992"/>
            <a:ext cx="1097914" cy="3992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2890774" y="3499992"/>
            <a:ext cx="2972689" cy="3992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1792859" y="3899280"/>
            <a:ext cx="1097914" cy="2015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2890774" y="3899280"/>
            <a:ext cx="2972689" cy="2015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1792859" y="4100829"/>
            <a:ext cx="1097914" cy="2042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2890774" y="4100829"/>
            <a:ext cx="2972689" cy="2042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36"/>
              </a:spcBef>
            </a:pPr>
            <a:endParaRPr sz="750"/>
          </a:p>
          <a:p>
            <a:pPr marL="378256">
              <a:lnSpc>
                <a:spcPct val="101725"/>
              </a:lnSpc>
              <a:spcBef>
                <a:spcPts val="4000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2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3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37336">
              <a:lnSpc>
                <a:spcPct val="101725"/>
              </a:lnSpc>
              <a:spcBef>
                <a:spcPts val="3292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1552066">
              <a:lnSpc>
                <a:spcPct val="101725"/>
              </a:lnSpc>
              <a:spcBef>
                <a:spcPts val="1777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OM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       </a:t>
            </a:r>
            <a:r>
              <a:rPr dirty="0" smtClean="0" sz="1100" spc="15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ON</a:t>
            </a:r>
            <a:endParaRPr sz="1100">
              <a:latin typeface="Calibri"/>
              <a:cs typeface="Calibri"/>
            </a:endParaRPr>
          </a:p>
          <a:p>
            <a:pPr marL="1552066" marR="3280648">
              <a:lnSpc>
                <a:spcPts val="1342"/>
              </a:lnSpc>
              <a:spcBef>
                <a:spcPts val="265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     </a:t>
            </a:r>
            <a:r>
              <a:rPr dirty="0" smtClean="0" sz="1100" spc="19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552066" marR="3280648">
              <a:lnSpc>
                <a:spcPts val="1342"/>
              </a:lnSpc>
              <a:spcBef>
                <a:spcPts val="243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|t)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|t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1552066" marR="2380418">
              <a:lnSpc>
                <a:spcPts val="1342"/>
              </a:lnSpc>
              <a:spcBef>
                <a:spcPts val="263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25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 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552066" marR="2380418">
              <a:lnSpc>
                <a:spcPts val="1342"/>
              </a:lnSpc>
              <a:spcBef>
                <a:spcPts val="229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|t)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</a:t>
            </a:r>
            <a:r>
              <a:rPr dirty="0" smtClean="0" sz="1100" spc="10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552066" marR="2380418">
              <a:lnSpc>
                <a:spcPts val="1342"/>
              </a:lnSpc>
              <a:spcBef>
                <a:spcPts val="229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|tr</a:t>
            </a:r>
            <a:endParaRPr sz="1100">
              <a:latin typeface="Calibri"/>
              <a:cs typeface="Calibri"/>
            </a:endParaRPr>
          </a:p>
          <a:p>
            <a:pPr marL="1552066" marR="1799335">
              <a:lnSpc>
                <a:spcPts val="1342"/>
              </a:lnSpc>
              <a:spcBef>
                <a:spcPts val="239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           </a:t>
            </a:r>
            <a:r>
              <a:rPr dirty="0" smtClean="0" sz="1100" spc="1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552066" marR="1799335">
              <a:lnSpc>
                <a:spcPts val="1342"/>
              </a:lnSpc>
              <a:spcBef>
                <a:spcPts val="193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  <a:p>
            <a:pPr marL="1552066">
              <a:lnSpc>
                <a:spcPct val="101725"/>
              </a:lnSpc>
              <a:spcBef>
                <a:spcPts val="268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  </a:t>
            </a:r>
            <a:r>
              <a:rPr dirty="0" smtClean="0" sz="1100" spc="5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endParaRPr sz="1100">
              <a:latin typeface="Calibri"/>
              <a:cs typeface="Calibri"/>
            </a:endParaRPr>
          </a:p>
          <a:p>
            <a:pPr marL="1552066">
              <a:lnSpc>
                <a:spcPct val="101725"/>
              </a:lnSpc>
              <a:spcBef>
                <a:spcPts val="240"/>
              </a:spcBef>
            </a:pP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**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              </a:t>
            </a:r>
            <a:r>
              <a:rPr dirty="0" smtClean="0" sz="1100" spc="21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801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7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1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∑</a:t>
            </a:r>
            <a:r>
              <a:rPr dirty="0" smtClean="0" sz="1100" spc="9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9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8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9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7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7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7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1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q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8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9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7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9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ts val="1231"/>
              </a:lnSpc>
              <a:spcBef>
                <a:spcPts val="195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-11702" sz="1050" spc="0" b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r>
              <a:rPr dirty="0" smtClean="0" baseline="-11702" sz="1050" spc="11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→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-11702" sz="1050" spc="0" b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endParaRPr sz="700">
              <a:latin typeface="Calibri"/>
              <a:cs typeface="Calibri"/>
            </a:endParaRPr>
          </a:p>
          <a:p>
            <a:pPr marL="378256">
              <a:lnSpc>
                <a:spcPts val="1231"/>
              </a:lnSpc>
              <a:spcBef>
                <a:spcPts val="300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-11702" sz="1050" spc="0" b="1">
                <a:solidFill>
                  <a:srgbClr val="0C343C"/>
                </a:solidFill>
                <a:latin typeface="Calibri"/>
                <a:cs typeface="Calibri"/>
              </a:rPr>
              <a:t>2</a:t>
            </a:r>
            <a:r>
              <a:rPr dirty="0" smtClean="0" baseline="-11702" sz="1050" spc="8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→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-11702" sz="1050" spc="0" b="1">
                <a:solidFill>
                  <a:srgbClr val="0C343C"/>
                </a:solidFill>
                <a:latin typeface="Calibri"/>
                <a:cs typeface="Calibri"/>
              </a:rPr>
              <a:t>2</a:t>
            </a:r>
            <a:endParaRPr sz="7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325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…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ts val="1231"/>
              </a:lnSpc>
              <a:spcBef>
                <a:spcPts val="190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-11702" sz="105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baseline="-11702" sz="1050" spc="8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→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-11702" sz="105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endParaRPr sz="700">
              <a:latin typeface="Calibri"/>
              <a:cs typeface="Calibri"/>
            </a:endParaRPr>
          </a:p>
          <a:p>
            <a:pPr marL="378256">
              <a:lnSpc>
                <a:spcPts val="1231"/>
              </a:lnSpc>
              <a:spcBef>
                <a:spcPts val="300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-11702" sz="1050" spc="0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-11702" sz="1050" spc="7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-11702" sz="1050" spc="0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-11702" sz="1050" spc="101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∑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{</a:t>
            </a:r>
            <a:r>
              <a:rPr dirty="0" smtClean="0" sz="1100" spc="5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-11702" sz="1050" spc="4" b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-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-11702" sz="1050" spc="4" b="1">
                <a:solidFill>
                  <a:srgbClr val="0C343C"/>
                </a:solidFill>
                <a:latin typeface="Calibri"/>
                <a:cs typeface="Calibri"/>
              </a:rPr>
              <a:t>2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ts val="1231"/>
              </a:lnSpc>
              <a:spcBef>
                <a:spcPts val="325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…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baseline="-11702" sz="1050" spc="0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baseline="-11702" sz="1050" spc="4" b="1">
                <a:solidFill>
                  <a:srgbClr val="0C343C"/>
                </a:solidFill>
                <a:latin typeface="Calibri"/>
                <a:cs typeface="Calibri"/>
              </a:rPr>
              <a:t>-</a:t>
            </a:r>
            <a:r>
              <a:rPr dirty="0" smtClean="0" baseline="-11702" sz="1050" spc="4" b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}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-12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2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300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tter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→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…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|Z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…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|z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→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0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…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|9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→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tter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tt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756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19" b="1" i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–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</a:t>
            </a:r>
            <a:r>
              <a:rPr dirty="0" smtClean="0" sz="1100" spc="23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ts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q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577169" indent="-228600" algn="just">
              <a:lnSpc>
                <a:spcPts val="1465"/>
              </a:lnSpc>
              <a:spcBef>
                <a:spcPts val="75"/>
              </a:spcBef>
              <a:tabLst>
                <a:tab pos="647700" algn="l"/>
              </a:tabLst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		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1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17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88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178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88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st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1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:</a:t>
            </a:r>
            <a:r>
              <a:rPr dirty="0" smtClean="0" sz="1100" spc="18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16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17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25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19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39009" sz="1050" spc="0" b="1" i="1">
                <a:solidFill>
                  <a:srgbClr val="0C343C"/>
                </a:solidFill>
                <a:latin typeface="Calibri"/>
                <a:cs typeface="Calibri"/>
              </a:rPr>
              <a:t>+</a:t>
            </a:r>
            <a:r>
              <a:rPr dirty="0" smtClean="0" baseline="39009" sz="105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39009" sz="1050" spc="9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17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“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88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178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98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st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178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”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17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19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178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17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7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8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7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2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tes</a:t>
            </a:r>
            <a:r>
              <a:rPr dirty="0" smtClean="0" sz="1100" spc="6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7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7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,</a:t>
            </a:r>
            <a:r>
              <a:rPr dirty="0" smtClean="0" sz="1100" spc="8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122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39009" sz="1050" spc="0" b="1" i="1">
                <a:solidFill>
                  <a:srgbClr val="0C343C"/>
                </a:solidFill>
                <a:latin typeface="Calibri"/>
                <a:cs typeface="Calibri"/>
              </a:rPr>
              <a:t>+</a:t>
            </a:r>
            <a:r>
              <a:rPr dirty="0" smtClean="0" baseline="39009" sz="105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baseline="39009" sz="105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6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8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7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8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7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tes</a:t>
            </a:r>
            <a:r>
              <a:rPr dirty="0" smtClean="0" sz="1100" spc="68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(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)</a:t>
            </a:r>
            <a:r>
              <a:rPr dirty="0" smtClean="0" baseline="39009" sz="1050" spc="-9" b="1">
                <a:solidFill>
                  <a:srgbClr val="0C343C"/>
                </a:solidFill>
                <a:latin typeface="Calibri"/>
                <a:cs typeface="Calibri"/>
              </a:rPr>
              <a:t>+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16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2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r>
              <a:rPr dirty="0" smtClean="0" sz="1100" spc="3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“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z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25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3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st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”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w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*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baseline="39009" sz="1050" spc="0" b="1" i="1">
                <a:solidFill>
                  <a:srgbClr val="0C343C"/>
                </a:solidFill>
                <a:latin typeface="Calibri"/>
                <a:cs typeface="Calibri"/>
              </a:rPr>
              <a:t>+</a:t>
            </a:r>
            <a:r>
              <a:rPr dirty="0" smtClean="0" baseline="39009" sz="1050" spc="66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k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29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v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217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 </a:t>
            </a:r>
            <a:r>
              <a:rPr dirty="0" smtClean="0" sz="1100" spc="25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0C343C"/>
                </a:solidFill>
                <a:latin typeface="Calibri"/>
                <a:cs typeface="Calibri"/>
              </a:rPr>
              <a:t>2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3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z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5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5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st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1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:</a:t>
            </a:r>
            <a:r>
              <a:rPr dirty="0" smtClean="0" sz="1100" spc="4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y</a:t>
            </a:r>
            <a:r>
              <a:rPr dirty="0" smtClean="0" sz="1100" spc="3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x</a:t>
            </a:r>
            <a:r>
              <a:rPr dirty="0" smtClean="0" sz="1100" spc="3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?</a:t>
            </a:r>
            <a:r>
              <a:rPr dirty="0" smtClean="0" sz="1100" spc="2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5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“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z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3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5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4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st</a:t>
            </a:r>
            <a:r>
              <a:rPr dirty="0" smtClean="0" sz="1100" spc="1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ce</a:t>
            </a:r>
            <a:r>
              <a:rPr dirty="0" smtClean="0" sz="1100" spc="49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”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2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3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5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r?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19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ε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3782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•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   </a:t>
            </a:r>
            <a:r>
              <a:rPr dirty="0" smtClean="0" sz="1100" spc="223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3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Ch</a:t>
            </a:r>
            <a:r>
              <a:rPr dirty="0" smtClean="0" sz="1100" spc="-9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ct</a:t>
            </a:r>
            <a:r>
              <a:rPr dirty="0" smtClean="0" sz="1100" spc="9" b="1" i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 i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l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4" b="1" i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: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[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]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h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0C343C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0C343C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a</a:t>
            </a:r>
            <a:r>
              <a:rPr dirty="0" smtClean="0" sz="1100" spc="-19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4" b="1">
                <a:solidFill>
                  <a:srgbClr val="0C343C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|</a:t>
            </a:r>
            <a:r>
              <a:rPr dirty="0" smtClean="0" sz="1100" spc="-4" b="1">
                <a:solidFill>
                  <a:srgbClr val="0C343C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0C343C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732280" y="5365369"/>
            <a:ext cx="4114800" cy="26384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1379855" y="8581809"/>
            <a:ext cx="4819650" cy="9417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37"/>
              </a:spcBef>
            </a:pPr>
            <a:endParaRPr sz="750"/>
          </a:p>
          <a:p>
            <a:pPr marL="835456">
              <a:lnSpc>
                <a:spcPct val="101725"/>
              </a:lnSpc>
              <a:spcBef>
                <a:spcPts val="4000"/>
              </a:spcBef>
            </a:pPr>
            <a:r>
              <a:rPr dirty="0" smtClean="0" sz="1200" spc="-4" b="1">
                <a:latin typeface="Calibri"/>
                <a:cs typeface="Calibri"/>
              </a:rPr>
              <a:t>R</a:t>
            </a:r>
            <a:r>
              <a:rPr dirty="0" smtClean="0" sz="1200" spc="-4" b="1">
                <a:latin typeface="Calibri"/>
                <a:cs typeface="Calibri"/>
              </a:rPr>
              <a:t>e</a:t>
            </a:r>
            <a:r>
              <a:rPr dirty="0" smtClean="0" sz="1200" spc="0" b="1">
                <a:latin typeface="Calibri"/>
                <a:cs typeface="Calibri"/>
              </a:rPr>
              <a:t>c</a:t>
            </a:r>
            <a:r>
              <a:rPr dirty="0" smtClean="0" sz="1200" spc="4" b="1">
                <a:latin typeface="Calibri"/>
                <a:cs typeface="Calibri"/>
              </a:rPr>
              <a:t>o</a:t>
            </a:r>
            <a:r>
              <a:rPr dirty="0" smtClean="0" sz="1200" spc="4" b="1">
                <a:latin typeface="Calibri"/>
                <a:cs typeface="Calibri"/>
              </a:rPr>
              <a:t>g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0" b="1">
                <a:latin typeface="Calibri"/>
                <a:cs typeface="Calibri"/>
              </a:rPr>
              <a:t>on</a:t>
            </a:r>
            <a:r>
              <a:rPr dirty="0" smtClean="0" sz="1200" spc="0" b="1">
                <a:latin typeface="Calibri"/>
                <a:cs typeface="Calibri"/>
              </a:rPr>
              <a:t> </a:t>
            </a:r>
            <a:r>
              <a:rPr dirty="0" smtClean="0" sz="1200" spc="0" b="1">
                <a:latin typeface="Calibri"/>
                <a:cs typeface="Calibri"/>
              </a:rPr>
              <a:t>of</a:t>
            </a:r>
            <a:r>
              <a:rPr dirty="0" smtClean="0" sz="1200" spc="0" b="1">
                <a:latin typeface="Calibri"/>
                <a:cs typeface="Calibri"/>
              </a:rPr>
              <a:t> 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0" b="1">
                <a:latin typeface="Calibri"/>
                <a:cs typeface="Calibri"/>
              </a:rPr>
              <a:t>oken</a:t>
            </a:r>
            <a:r>
              <a:rPr dirty="0" smtClean="0" sz="1200" spc="14" b="1">
                <a:latin typeface="Calibri"/>
                <a:cs typeface="Calibri"/>
              </a:rPr>
              <a:t>s</a:t>
            </a:r>
            <a:r>
              <a:rPr dirty="0" smtClean="0" sz="1200" spc="4" b="1">
                <a:latin typeface="Calibri"/>
                <a:cs typeface="Calibri"/>
              </a:rPr>
              <a:t>:</a:t>
            </a:r>
            <a:r>
              <a:rPr dirty="0" smtClean="0" sz="1200" spc="0" b="1">
                <a:latin typeface="Calibri"/>
                <a:cs typeface="Calibri"/>
              </a:rPr>
              <a:t>-</a:t>
            </a:r>
            <a:endParaRPr sz="12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390"/>
              </a:spcBef>
            </a:pPr>
            <a:r>
              <a:rPr dirty="0" smtClean="0" sz="1100" spc="0">
                <a:latin typeface="Wingdings"/>
                <a:cs typeface="Wingdings"/>
              </a:rPr>
              <a:t></a:t>
            </a:r>
            <a:r>
              <a:rPr dirty="0" smtClean="0" sz="1100" spc="0">
                <a:latin typeface="Times New Roman"/>
                <a:cs typeface="Times New Roman"/>
              </a:rPr>
              <a:t>      </a:t>
            </a:r>
            <a:r>
              <a:rPr dirty="0" smtClean="0" sz="1100" spc="131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1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s: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-&gt;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25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endParaRPr sz="1100">
              <a:latin typeface="Calibri"/>
              <a:cs typeface="Calibri"/>
            </a:endParaRPr>
          </a:p>
          <a:p>
            <a:pPr marL="1180211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0">
                <a:latin typeface="Calibri"/>
                <a:cs typeface="Calibri"/>
              </a:rPr>
              <a:t>|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25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endParaRPr sz="1100">
              <a:latin typeface="Calibri"/>
              <a:cs typeface="Calibri"/>
            </a:endParaRPr>
          </a:p>
          <a:p>
            <a:pPr marL="1156995" marR="5581752" algn="ctr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|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Ɛ</a:t>
            </a:r>
            <a:endParaRPr sz="1100">
              <a:latin typeface="Calibri"/>
              <a:cs typeface="Calibri"/>
            </a:endParaRPr>
          </a:p>
          <a:p>
            <a:pPr marL="835456" marR="4308694">
              <a:lnSpc>
                <a:spcPts val="1342"/>
              </a:lnSpc>
              <a:spcBef>
                <a:spcPts val="215"/>
              </a:spcBef>
            </a:pP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-&gt;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erm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erm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|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erm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835456" marR="4308694">
              <a:lnSpc>
                <a:spcPts val="1342"/>
              </a:lnSpc>
              <a:spcBef>
                <a:spcPts val="193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erm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-&gt;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|</a:t>
            </a:r>
            <a:r>
              <a:rPr dirty="0" smtClean="0" sz="1100" spc="22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3"/>
              </a:spcBef>
            </a:pPr>
            <a:r>
              <a:rPr dirty="0" smtClean="0" sz="1100" spc="0">
                <a:latin typeface="Wingdings"/>
                <a:cs typeface="Wingdings"/>
              </a:rPr>
              <a:t></a:t>
            </a:r>
            <a:r>
              <a:rPr dirty="0" smtClean="0" sz="1100" spc="0">
                <a:latin typeface="Times New Roman"/>
                <a:cs typeface="Times New Roman"/>
              </a:rPr>
              <a:t>      </a:t>
            </a:r>
            <a:r>
              <a:rPr dirty="0" smtClean="0" sz="1100" spc="131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ep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ern</a:t>
            </a:r>
            <a:r>
              <a:rPr dirty="0" smtClean="0" sz="1100" spc="19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9" i="1">
                <a:latin typeface="Calibri"/>
                <a:cs typeface="Calibri"/>
              </a:rPr>
              <a:t>d</a:t>
            </a:r>
            <a:r>
              <a:rPr dirty="0" smtClean="0" sz="1100" spc="9" i="1">
                <a:latin typeface="Calibri"/>
                <a:cs typeface="Calibri"/>
              </a:rPr>
              <a:t>i</a:t>
            </a:r>
            <a:r>
              <a:rPr dirty="0" smtClean="0" sz="1100" spc="-14" i="1">
                <a:latin typeface="Calibri"/>
                <a:cs typeface="Calibri"/>
              </a:rPr>
              <a:t>g</a:t>
            </a:r>
            <a:r>
              <a:rPr dirty="0" smtClean="0" sz="1100" spc="9" i="1">
                <a:latin typeface="Calibri"/>
                <a:cs typeface="Calibri"/>
              </a:rPr>
              <a:t>i</a:t>
            </a:r>
            <a:r>
              <a:rPr dirty="0" smtClean="0" sz="1100" spc="0" i="1">
                <a:latin typeface="Calibri"/>
                <a:cs typeface="Calibri"/>
              </a:rPr>
              <a:t>t</a:t>
            </a:r>
            <a:r>
              <a:rPr dirty="0" smtClean="0" sz="1100" spc="0" i="1">
                <a:latin typeface="Calibri"/>
                <a:cs typeface="Calibri"/>
              </a:rPr>
              <a:t>   </a:t>
            </a:r>
            <a:r>
              <a:rPr dirty="0" smtClean="0" sz="1100" spc="203" i="1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-&gt;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[</a:t>
            </a:r>
            <a:r>
              <a:rPr dirty="0" smtClean="0" sz="1100" spc="-9">
                <a:latin typeface="Calibri"/>
                <a:cs typeface="Calibri"/>
              </a:rPr>
              <a:t>0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9]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-4" i="1">
                <a:latin typeface="Calibri"/>
                <a:cs typeface="Calibri"/>
              </a:rPr>
              <a:t>D</a:t>
            </a:r>
            <a:r>
              <a:rPr dirty="0" smtClean="0" sz="1100" spc="9" i="1">
                <a:latin typeface="Calibri"/>
                <a:cs typeface="Calibri"/>
              </a:rPr>
              <a:t>i</a:t>
            </a:r>
            <a:r>
              <a:rPr dirty="0" smtClean="0" sz="1100" spc="9" i="1">
                <a:latin typeface="Calibri"/>
                <a:cs typeface="Calibri"/>
              </a:rPr>
              <a:t>g</a:t>
            </a:r>
            <a:r>
              <a:rPr dirty="0" smtClean="0" sz="1100" spc="9" i="1">
                <a:latin typeface="Calibri"/>
                <a:cs typeface="Calibri"/>
              </a:rPr>
              <a:t>i</a:t>
            </a:r>
            <a:r>
              <a:rPr dirty="0" smtClean="0" sz="1100" spc="-9" i="1">
                <a:latin typeface="Calibri"/>
                <a:cs typeface="Calibri"/>
              </a:rPr>
              <a:t>t</a:t>
            </a:r>
            <a:r>
              <a:rPr dirty="0" smtClean="0" sz="1100" spc="0" i="1">
                <a:latin typeface="Calibri"/>
                <a:cs typeface="Calibri"/>
              </a:rPr>
              <a:t>s</a:t>
            </a:r>
            <a:r>
              <a:rPr dirty="0" smtClean="0" sz="1100" spc="0" i="1">
                <a:latin typeface="Calibri"/>
                <a:cs typeface="Calibri"/>
              </a:rPr>
              <a:t> </a:t>
            </a:r>
            <a:r>
              <a:rPr dirty="0" smtClean="0" sz="1100" spc="228" i="1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-&gt;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+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9" i="1">
                <a:latin typeface="Calibri"/>
                <a:cs typeface="Calibri"/>
              </a:rPr>
              <a:t>n</a:t>
            </a:r>
            <a:r>
              <a:rPr dirty="0" smtClean="0" sz="1100" spc="9" i="1">
                <a:latin typeface="Calibri"/>
                <a:cs typeface="Calibri"/>
              </a:rPr>
              <a:t>u</a:t>
            </a:r>
            <a:r>
              <a:rPr dirty="0" smtClean="0" sz="1100" spc="-9" i="1">
                <a:latin typeface="Calibri"/>
                <a:cs typeface="Calibri"/>
              </a:rPr>
              <a:t>m</a:t>
            </a:r>
            <a:r>
              <a:rPr dirty="0" smtClean="0" sz="1100" spc="9" i="1">
                <a:latin typeface="Calibri"/>
                <a:cs typeface="Calibri"/>
              </a:rPr>
              <a:t>b</a:t>
            </a:r>
            <a:r>
              <a:rPr dirty="0" smtClean="0" sz="1100" spc="0" i="1">
                <a:latin typeface="Calibri"/>
                <a:cs typeface="Calibri"/>
              </a:rPr>
              <a:t>er</a:t>
            </a:r>
            <a:r>
              <a:rPr dirty="0" smtClean="0" sz="1100" spc="0" i="1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-&gt;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-29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1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s)?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[</a:t>
            </a:r>
            <a:r>
              <a:rPr dirty="0" smtClean="0" sz="1100" spc="9">
                <a:latin typeface="Calibri"/>
                <a:cs typeface="Calibri"/>
              </a:rPr>
              <a:t>+</a:t>
            </a:r>
            <a:r>
              <a:rPr dirty="0" smtClean="0" sz="1100" spc="0">
                <a:latin typeface="Calibri"/>
                <a:cs typeface="Calibri"/>
              </a:rPr>
              <a:t>-]?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)?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9" i="1">
                <a:latin typeface="Calibri"/>
                <a:cs typeface="Calibri"/>
              </a:rPr>
              <a:t>l</a:t>
            </a:r>
            <a:r>
              <a:rPr dirty="0" smtClean="0" sz="1100" spc="0" i="1">
                <a:latin typeface="Calibri"/>
                <a:cs typeface="Calibri"/>
              </a:rPr>
              <a:t>e</a:t>
            </a:r>
            <a:r>
              <a:rPr dirty="0" smtClean="0" sz="1100" spc="-9" i="1">
                <a:latin typeface="Calibri"/>
                <a:cs typeface="Calibri"/>
              </a:rPr>
              <a:t>t</a:t>
            </a:r>
            <a:r>
              <a:rPr dirty="0" smtClean="0" sz="1100" spc="-9" i="1">
                <a:latin typeface="Calibri"/>
                <a:cs typeface="Calibri"/>
              </a:rPr>
              <a:t>t</a:t>
            </a:r>
            <a:r>
              <a:rPr dirty="0" smtClean="0" sz="1100" spc="0" i="1">
                <a:latin typeface="Calibri"/>
                <a:cs typeface="Calibri"/>
              </a:rPr>
              <a:t>er</a:t>
            </a:r>
            <a:r>
              <a:rPr dirty="0" smtClean="0" sz="1100" spc="243" i="1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-&gt;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[</a:t>
            </a:r>
            <a:r>
              <a:rPr dirty="0" smtClean="0" sz="1100" spc="4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9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a-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_]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9" i="1">
                <a:latin typeface="Calibri"/>
                <a:cs typeface="Calibri"/>
              </a:rPr>
              <a:t>i</a:t>
            </a:r>
            <a:r>
              <a:rPr dirty="0" smtClean="0" sz="1100" spc="0" i="1">
                <a:latin typeface="Calibri"/>
                <a:cs typeface="Calibri"/>
              </a:rPr>
              <a:t>d</a:t>
            </a:r>
            <a:r>
              <a:rPr dirty="0" smtClean="0" sz="1100" spc="0" i="1">
                <a:latin typeface="Calibri"/>
                <a:cs typeface="Calibri"/>
              </a:rPr>
              <a:t>        </a:t>
            </a:r>
            <a:r>
              <a:rPr dirty="0" smtClean="0" sz="1100" spc="223" i="1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-&gt;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er|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)*</a:t>
            </a:r>
            <a:endParaRPr sz="1100">
              <a:latin typeface="Calibri"/>
              <a:cs typeface="Calibri"/>
            </a:endParaRPr>
          </a:p>
          <a:p>
            <a:pPr marL="835456" marR="5243487">
              <a:lnSpc>
                <a:spcPts val="1368"/>
              </a:lnSpc>
              <a:spcBef>
                <a:spcPts val="190"/>
              </a:spcBef>
            </a:pPr>
            <a:r>
              <a:rPr dirty="0" smtClean="0" sz="1100" spc="9" i="1">
                <a:latin typeface="Calibri"/>
                <a:cs typeface="Calibri"/>
              </a:rPr>
              <a:t>I</a:t>
            </a:r>
            <a:r>
              <a:rPr dirty="0" smtClean="0" sz="1100" spc="0" i="1">
                <a:latin typeface="Calibri"/>
                <a:cs typeface="Calibri"/>
              </a:rPr>
              <a:t>f</a:t>
            </a:r>
            <a:r>
              <a:rPr dirty="0" smtClean="0" sz="1100" spc="0" i="1">
                <a:latin typeface="Calibri"/>
                <a:cs typeface="Calibri"/>
              </a:rPr>
              <a:t>         </a:t>
            </a:r>
            <a:r>
              <a:rPr dirty="0" smtClean="0" sz="1100" spc="228" i="1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-&gt;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835456" marR="5243487">
              <a:lnSpc>
                <a:spcPts val="1368"/>
              </a:lnSpc>
              <a:spcBef>
                <a:spcPts val="210"/>
              </a:spcBef>
            </a:pPr>
            <a:r>
              <a:rPr dirty="0" smtClean="0" sz="1100" spc="-9" i="1">
                <a:latin typeface="Calibri"/>
                <a:cs typeface="Calibri"/>
              </a:rPr>
              <a:t>T</a:t>
            </a:r>
            <a:r>
              <a:rPr dirty="0" smtClean="0" sz="1100" spc="9" i="1">
                <a:latin typeface="Calibri"/>
                <a:cs typeface="Calibri"/>
              </a:rPr>
              <a:t>h</a:t>
            </a:r>
            <a:r>
              <a:rPr dirty="0" smtClean="0" sz="1100" spc="0" i="1">
                <a:latin typeface="Calibri"/>
                <a:cs typeface="Calibri"/>
              </a:rPr>
              <a:t>en</a:t>
            </a:r>
            <a:r>
              <a:rPr dirty="0" smtClean="0" sz="1100" spc="0" i="1">
                <a:latin typeface="Calibri"/>
                <a:cs typeface="Calibri"/>
              </a:rPr>
              <a:t>   </a:t>
            </a:r>
            <a:r>
              <a:rPr dirty="0" smtClean="0" sz="1100" spc="218" i="1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-&gt;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835456" marR="5243487">
              <a:lnSpc>
                <a:spcPts val="1368"/>
              </a:lnSpc>
              <a:spcBef>
                <a:spcPts val="210"/>
              </a:spcBef>
            </a:pPr>
            <a:r>
              <a:rPr dirty="0" smtClean="0" sz="1100" spc="-9" i="1">
                <a:latin typeface="Calibri"/>
                <a:cs typeface="Calibri"/>
              </a:rPr>
              <a:t>E</a:t>
            </a:r>
            <a:r>
              <a:rPr dirty="0" smtClean="0" sz="1100" spc="9" i="1">
                <a:latin typeface="Calibri"/>
                <a:cs typeface="Calibri"/>
              </a:rPr>
              <a:t>l</a:t>
            </a:r>
            <a:r>
              <a:rPr dirty="0" smtClean="0" sz="1100" spc="0" i="1">
                <a:latin typeface="Calibri"/>
                <a:cs typeface="Calibri"/>
              </a:rPr>
              <a:t>se</a:t>
            </a:r>
            <a:r>
              <a:rPr dirty="0" smtClean="0" sz="1100" spc="0" i="1">
                <a:latin typeface="Calibri"/>
                <a:cs typeface="Calibri"/>
              </a:rPr>
              <a:t>     </a:t>
            </a:r>
            <a:r>
              <a:rPr dirty="0" smtClean="0" sz="1100" spc="218" i="1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-&gt;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ts val="1330"/>
              </a:lnSpc>
              <a:spcBef>
                <a:spcPts val="277"/>
              </a:spcBef>
            </a:pPr>
            <a:r>
              <a:rPr dirty="0" smtClean="0" baseline="2482" sz="1650" spc="0" i="1">
                <a:latin typeface="Calibri"/>
                <a:cs typeface="Calibri"/>
              </a:rPr>
              <a:t>Re</a:t>
            </a:r>
            <a:r>
              <a:rPr dirty="0" smtClean="0" baseline="2482" sz="1650" spc="9" i="1">
                <a:latin typeface="Calibri"/>
                <a:cs typeface="Calibri"/>
              </a:rPr>
              <a:t>l</a:t>
            </a:r>
            <a:r>
              <a:rPr dirty="0" smtClean="0" baseline="2482" sz="1650" spc="-14" i="1">
                <a:latin typeface="Calibri"/>
                <a:cs typeface="Calibri"/>
              </a:rPr>
              <a:t>o</a:t>
            </a:r>
            <a:r>
              <a:rPr dirty="0" smtClean="0" baseline="2482" sz="1650" spc="0" i="1">
                <a:latin typeface="Calibri"/>
                <a:cs typeface="Calibri"/>
              </a:rPr>
              <a:t>p</a:t>
            </a:r>
            <a:r>
              <a:rPr dirty="0" smtClean="0" baseline="2482" sz="1650" spc="0" i="1">
                <a:latin typeface="Calibri"/>
                <a:cs typeface="Calibri"/>
              </a:rPr>
              <a:t>  </a:t>
            </a:r>
            <a:r>
              <a:rPr dirty="0" smtClean="0" baseline="2482" sz="1650" spc="228" i="1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-&gt;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&lt;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|</a:t>
            </a:r>
            <a:r>
              <a:rPr dirty="0" smtClean="0" baseline="2482" sz="1650" spc="9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&gt;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|</a:t>
            </a:r>
            <a:r>
              <a:rPr dirty="0" smtClean="0" baseline="2482" sz="1650" spc="-1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&lt;=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|</a:t>
            </a:r>
            <a:r>
              <a:rPr dirty="0" smtClean="0" baseline="2482" sz="1650" spc="9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&gt;=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|</a:t>
            </a:r>
            <a:r>
              <a:rPr dirty="0" smtClean="0" baseline="2482" sz="1650" spc="-1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=</a:t>
            </a:r>
            <a:r>
              <a:rPr dirty="0" smtClean="0" baseline="2482" sz="1650" spc="1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|</a:t>
            </a:r>
            <a:r>
              <a:rPr dirty="0" smtClean="0" baseline="2482" sz="1650" spc="-1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&lt;&gt;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48"/>
              </a:spcBef>
            </a:pPr>
            <a:r>
              <a:rPr dirty="0" smtClean="0" sz="1100" spc="0">
                <a:latin typeface="Wingdings"/>
                <a:cs typeface="Wingdings"/>
              </a:rPr>
              <a:t></a:t>
            </a:r>
            <a:r>
              <a:rPr dirty="0" smtClean="0" sz="1100" spc="0">
                <a:latin typeface="Times New Roman"/>
                <a:cs typeface="Times New Roman"/>
              </a:rPr>
              <a:t>      </a:t>
            </a:r>
            <a:r>
              <a:rPr dirty="0" smtClean="0" sz="1100" spc="131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so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espa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es: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4" i="1">
                <a:latin typeface="Calibri"/>
                <a:cs typeface="Calibri"/>
              </a:rPr>
              <a:t>w</a:t>
            </a:r>
            <a:r>
              <a:rPr dirty="0" smtClean="0" sz="1100" spc="0" i="1">
                <a:latin typeface="Calibri"/>
                <a:cs typeface="Calibri"/>
              </a:rPr>
              <a:t>s</a:t>
            </a:r>
            <a:r>
              <a:rPr dirty="0" smtClean="0" sz="1100" spc="-4" i="1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-&gt;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(b</a:t>
            </a:r>
            <a:r>
              <a:rPr dirty="0" smtClean="0" sz="1100" spc="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|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ab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|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w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e)+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95825"/>
              </a:lnSpc>
              <a:spcBef>
                <a:spcPts val="1562"/>
              </a:spcBef>
            </a:pPr>
            <a:r>
              <a:rPr dirty="0" smtClean="0" sz="1200" spc="9">
                <a:latin typeface="Times New Roman"/>
                <a:cs typeface="Times New Roman"/>
              </a:rPr>
              <a:t>T</a:t>
            </a:r>
            <a:r>
              <a:rPr dirty="0" smtClean="0" sz="1200" spc="4">
                <a:latin typeface="Times New Roman"/>
                <a:cs typeface="Times New Roman"/>
              </a:rPr>
              <a:t>r</a:t>
            </a:r>
            <a:r>
              <a:rPr dirty="0" smtClean="0" sz="1200" spc="-4">
                <a:latin typeface="Times New Roman"/>
                <a:cs typeface="Times New Roman"/>
              </a:rPr>
              <a:t>a</a:t>
            </a:r>
            <a:r>
              <a:rPr dirty="0" smtClean="0" sz="1200" spc="-25">
                <a:latin typeface="Times New Roman"/>
                <a:cs typeface="Times New Roman"/>
              </a:rPr>
              <a:t>n</a:t>
            </a:r>
            <a:r>
              <a:rPr dirty="0" smtClean="0" sz="1200" spc="9">
                <a:latin typeface="Times New Roman"/>
                <a:cs typeface="Times New Roman"/>
              </a:rPr>
              <a:t>s</a:t>
            </a:r>
            <a:r>
              <a:rPr dirty="0" smtClean="0" sz="1200" spc="-44">
                <a:latin typeface="Times New Roman"/>
                <a:cs typeface="Times New Roman"/>
              </a:rPr>
              <a:t>i</a:t>
            </a:r>
            <a:r>
              <a:rPr dirty="0" smtClean="0" sz="1200" spc="50">
                <a:latin typeface="Times New Roman"/>
                <a:cs typeface="Times New Roman"/>
              </a:rPr>
              <a:t>t</a:t>
            </a:r>
            <a:r>
              <a:rPr dirty="0" smtClean="0" sz="1200" spc="-44">
                <a:latin typeface="Times New Roman"/>
                <a:cs typeface="Times New Roman"/>
              </a:rPr>
              <a:t>i</a:t>
            </a:r>
            <a:r>
              <a:rPr dirty="0" smtClean="0" sz="1200" spc="25">
                <a:latin typeface="Times New Roman"/>
                <a:cs typeface="Times New Roman"/>
              </a:rPr>
              <a:t>o</a:t>
            </a:r>
            <a:r>
              <a:rPr dirty="0" smtClean="0" sz="1200" spc="0">
                <a:latin typeface="Times New Roman"/>
                <a:cs typeface="Times New Roman"/>
              </a:rPr>
              <a:t>n</a:t>
            </a:r>
            <a:r>
              <a:rPr dirty="0" smtClean="0" sz="1200" spc="-14">
                <a:latin typeface="Times New Roman"/>
                <a:cs typeface="Times New Roman"/>
              </a:rPr>
              <a:t> </a:t>
            </a:r>
            <a:r>
              <a:rPr dirty="0" smtClean="0" sz="1200" spc="25">
                <a:latin typeface="Times New Roman"/>
                <a:cs typeface="Times New Roman"/>
              </a:rPr>
              <a:t>d</a:t>
            </a:r>
            <a:r>
              <a:rPr dirty="0" smtClean="0" sz="1200" spc="-19">
                <a:latin typeface="Times New Roman"/>
                <a:cs typeface="Times New Roman"/>
              </a:rPr>
              <a:t>i</a:t>
            </a:r>
            <a:r>
              <a:rPr dirty="0" smtClean="0" sz="1200" spc="-4">
                <a:latin typeface="Times New Roman"/>
                <a:cs typeface="Times New Roman"/>
              </a:rPr>
              <a:t>a</a:t>
            </a:r>
            <a:r>
              <a:rPr dirty="0" smtClean="0" sz="1200" spc="0">
                <a:latin typeface="Times New Roman"/>
                <a:cs typeface="Times New Roman"/>
              </a:rPr>
              <a:t>g</a:t>
            </a:r>
            <a:r>
              <a:rPr dirty="0" smtClean="0" sz="1200" spc="4">
                <a:latin typeface="Times New Roman"/>
                <a:cs typeface="Times New Roman"/>
              </a:rPr>
              <a:t>r</a:t>
            </a:r>
            <a:r>
              <a:rPr dirty="0" smtClean="0" sz="1200" spc="19">
                <a:latin typeface="Times New Roman"/>
                <a:cs typeface="Times New Roman"/>
              </a:rPr>
              <a:t>a</a:t>
            </a:r>
            <a:r>
              <a:rPr dirty="0" smtClean="0" sz="1200" spc="0">
                <a:latin typeface="Times New Roman"/>
                <a:cs typeface="Times New Roman"/>
              </a:rPr>
              <a:t>m</a:t>
            </a:r>
            <a:r>
              <a:rPr dirty="0" smtClean="0" sz="1200" spc="-9">
                <a:latin typeface="Times New Roman"/>
                <a:cs typeface="Times New Roman"/>
              </a:rPr>
              <a:t> </a:t>
            </a:r>
            <a:r>
              <a:rPr dirty="0" smtClean="0" sz="1200" spc="-39">
                <a:latin typeface="Times New Roman"/>
                <a:cs typeface="Times New Roman"/>
              </a:rPr>
              <a:t>f</a:t>
            </a:r>
            <a:r>
              <a:rPr dirty="0" smtClean="0" sz="1200" spc="25">
                <a:latin typeface="Times New Roman"/>
                <a:cs typeface="Times New Roman"/>
              </a:rPr>
              <a:t>o</a:t>
            </a:r>
            <a:r>
              <a:rPr dirty="0" smtClean="0" sz="1200" spc="0">
                <a:latin typeface="Times New Roman"/>
                <a:cs typeface="Times New Roman"/>
              </a:rPr>
              <a:t>r</a:t>
            </a:r>
            <a:r>
              <a:rPr dirty="0" smtClean="0" sz="1200" spc="39">
                <a:latin typeface="Times New Roman"/>
                <a:cs typeface="Times New Roman"/>
              </a:rPr>
              <a:t> </a:t>
            </a:r>
            <a:r>
              <a:rPr dirty="0" smtClean="0" sz="1200" spc="-29" b="1">
                <a:latin typeface="Times New Roman"/>
                <a:cs typeface="Times New Roman"/>
              </a:rPr>
              <a:t>r</a:t>
            </a:r>
            <a:r>
              <a:rPr dirty="0" smtClean="0" sz="1200" spc="19" b="1">
                <a:latin typeface="Times New Roman"/>
                <a:cs typeface="Times New Roman"/>
              </a:rPr>
              <a:t>e</a:t>
            </a:r>
            <a:r>
              <a:rPr dirty="0" smtClean="0" sz="1200" spc="-19" b="1">
                <a:latin typeface="Times New Roman"/>
                <a:cs typeface="Times New Roman"/>
              </a:rPr>
              <a:t>l</a:t>
            </a:r>
            <a:r>
              <a:rPr dirty="0" smtClean="0" sz="1200" spc="0" b="1">
                <a:latin typeface="Times New Roman"/>
                <a:cs typeface="Times New Roman"/>
              </a:rPr>
              <a:t>op</a:t>
            </a:r>
            <a:endParaRPr sz="1200">
              <a:latin typeface="Times New Roman"/>
              <a:cs typeface="Times New Roman"/>
            </a:endParaRPr>
          </a:p>
          <a:p>
            <a:pPr marL="606856">
              <a:lnSpc>
                <a:spcPct val="101725"/>
              </a:lnSpc>
              <a:spcBef>
                <a:spcPts val="3267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res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rs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665605" y="1288288"/>
            <a:ext cx="4245610" cy="19325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2379980" y="3798188"/>
            <a:ext cx="2809874" cy="1066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36"/>
              </a:spcBef>
            </a:pPr>
            <a:endParaRPr sz="750"/>
          </a:p>
          <a:p>
            <a:pPr marL="606856">
              <a:lnSpc>
                <a:spcPct val="101725"/>
              </a:lnSpc>
              <a:spcBef>
                <a:spcPts val="4000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3197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espa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3223"/>
              </a:spcBef>
            </a:pPr>
            <a:r>
              <a:rPr dirty="0" smtClean="0" sz="1200" spc="-4" b="1">
                <a:latin typeface="Calibri"/>
                <a:cs typeface="Calibri"/>
              </a:rPr>
              <a:t>A</a:t>
            </a:r>
            <a:r>
              <a:rPr dirty="0" smtClean="0" sz="1200" spc="4" b="1">
                <a:latin typeface="Calibri"/>
                <a:cs typeface="Calibri"/>
              </a:rPr>
              <a:t>r</a:t>
            </a:r>
            <a:r>
              <a:rPr dirty="0" smtClean="0" sz="1200" spc="0" b="1">
                <a:latin typeface="Calibri"/>
                <a:cs typeface="Calibri"/>
              </a:rPr>
              <a:t>c</a:t>
            </a:r>
            <a:r>
              <a:rPr dirty="0" smtClean="0" sz="1200" spc="4" b="1">
                <a:latin typeface="Calibri"/>
                <a:cs typeface="Calibri"/>
              </a:rPr>
              <a:t>h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-4" b="1">
                <a:latin typeface="Calibri"/>
                <a:cs typeface="Calibri"/>
              </a:rPr>
              <a:t>e</a:t>
            </a:r>
            <a:r>
              <a:rPr dirty="0" smtClean="0" sz="1200" spc="0" b="1">
                <a:latin typeface="Calibri"/>
                <a:cs typeface="Calibri"/>
              </a:rPr>
              <a:t>c</a:t>
            </a:r>
            <a:r>
              <a:rPr dirty="0" smtClean="0" sz="1200" spc="-4" b="1">
                <a:latin typeface="Calibri"/>
                <a:cs typeface="Calibri"/>
              </a:rPr>
              <a:t>t</a:t>
            </a:r>
            <a:r>
              <a:rPr dirty="0" smtClean="0" sz="1200" spc="4" b="1">
                <a:latin typeface="Calibri"/>
                <a:cs typeface="Calibri"/>
              </a:rPr>
              <a:t>u</a:t>
            </a:r>
            <a:r>
              <a:rPr dirty="0" smtClean="0" sz="1200" spc="4" b="1">
                <a:latin typeface="Calibri"/>
                <a:cs typeface="Calibri"/>
              </a:rPr>
              <a:t>r</a:t>
            </a:r>
            <a:r>
              <a:rPr dirty="0" smtClean="0" sz="1200" spc="0" b="1">
                <a:latin typeface="Calibri"/>
                <a:cs typeface="Calibri"/>
              </a:rPr>
              <a:t>e</a:t>
            </a:r>
            <a:r>
              <a:rPr dirty="0" smtClean="0" sz="1200" spc="-9" b="1">
                <a:latin typeface="Calibri"/>
                <a:cs typeface="Calibri"/>
              </a:rPr>
              <a:t> </a:t>
            </a:r>
            <a:r>
              <a:rPr dirty="0" smtClean="0" sz="1200" spc="0" b="1">
                <a:latin typeface="Calibri"/>
                <a:cs typeface="Calibri"/>
              </a:rPr>
              <a:t>of</a:t>
            </a:r>
            <a:r>
              <a:rPr dirty="0" smtClean="0" sz="1200" spc="0" b="1">
                <a:latin typeface="Calibri"/>
                <a:cs typeface="Calibri"/>
              </a:rPr>
              <a:t> </a:t>
            </a:r>
            <a:r>
              <a:rPr dirty="0" smtClean="0" sz="1200" spc="0" b="1">
                <a:latin typeface="Calibri"/>
                <a:cs typeface="Calibri"/>
              </a:rPr>
              <a:t>a</a:t>
            </a:r>
            <a:r>
              <a:rPr dirty="0" smtClean="0" sz="1200" spc="9" b="1">
                <a:latin typeface="Calibri"/>
                <a:cs typeface="Calibri"/>
              </a:rPr>
              <a:t> 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4" b="1">
                <a:latin typeface="Calibri"/>
                <a:cs typeface="Calibri"/>
              </a:rPr>
              <a:t>r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0" b="1">
                <a:latin typeface="Calibri"/>
                <a:cs typeface="Calibri"/>
              </a:rPr>
              <a:t>s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0" b="1">
                <a:latin typeface="Calibri"/>
                <a:cs typeface="Calibri"/>
              </a:rPr>
              <a:t>o</a:t>
            </a:r>
            <a:r>
              <a:rPr dirty="0" smtClean="0" sz="1200" spc="9" b="1">
                <a:latin typeface="Calibri"/>
                <a:cs typeface="Calibri"/>
              </a:rPr>
              <a:t>n</a:t>
            </a:r>
            <a:r>
              <a:rPr dirty="0" smtClean="0" sz="1200" spc="-4" b="1">
                <a:latin typeface="Calibri"/>
                <a:cs typeface="Calibri"/>
              </a:rPr>
              <a:t>-</a:t>
            </a:r>
            <a:r>
              <a:rPr dirty="0" smtClean="0" sz="1200" spc="4" b="1">
                <a:latin typeface="Calibri"/>
                <a:cs typeface="Calibri"/>
              </a:rPr>
              <a:t>d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4" b="1">
                <a:latin typeface="Calibri"/>
                <a:cs typeface="Calibri"/>
              </a:rPr>
              <a:t>g</a:t>
            </a:r>
            <a:r>
              <a:rPr dirty="0" smtClean="0" sz="1200" spc="4" b="1">
                <a:latin typeface="Calibri"/>
                <a:cs typeface="Calibri"/>
              </a:rPr>
              <a:t>r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14" b="1">
                <a:latin typeface="Calibri"/>
                <a:cs typeface="Calibri"/>
              </a:rPr>
              <a:t>m</a:t>
            </a:r>
            <a:r>
              <a:rPr dirty="0" smtClean="0" sz="1200" spc="-4" b="1">
                <a:latin typeface="Calibri"/>
                <a:cs typeface="Calibri"/>
              </a:rPr>
              <a:t>-</a:t>
            </a:r>
            <a:r>
              <a:rPr dirty="0" smtClean="0" sz="1200" spc="4" b="1">
                <a:latin typeface="Calibri"/>
                <a:cs typeface="Calibri"/>
              </a:rPr>
              <a:t>b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0" b="1">
                <a:latin typeface="Calibri"/>
                <a:cs typeface="Calibri"/>
              </a:rPr>
              <a:t>sed</a:t>
            </a:r>
            <a:r>
              <a:rPr dirty="0" smtClean="0" sz="1200" spc="-4" b="1">
                <a:latin typeface="Calibri"/>
                <a:cs typeface="Calibri"/>
              </a:rPr>
              <a:t> </a:t>
            </a:r>
            <a:r>
              <a:rPr dirty="0" smtClean="0" sz="1200" spc="-4" b="1">
                <a:latin typeface="Calibri"/>
                <a:cs typeface="Calibri"/>
              </a:rPr>
              <a:t>l</a:t>
            </a:r>
            <a:r>
              <a:rPr dirty="0" smtClean="0" sz="1200" spc="-4" b="1">
                <a:latin typeface="Calibri"/>
                <a:cs typeface="Calibri"/>
              </a:rPr>
              <a:t>e</a:t>
            </a:r>
            <a:r>
              <a:rPr dirty="0" smtClean="0" sz="1200" spc="0" b="1">
                <a:latin typeface="Calibri"/>
                <a:cs typeface="Calibri"/>
              </a:rPr>
              <a:t>x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0" b="1">
                <a:latin typeface="Calibri"/>
                <a:cs typeface="Calibri"/>
              </a:rPr>
              <a:t>c</a:t>
            </a:r>
            <a:r>
              <a:rPr dirty="0" smtClean="0" sz="1200" spc="9" b="1">
                <a:latin typeface="Calibri"/>
                <a:cs typeface="Calibri"/>
              </a:rPr>
              <a:t>a</a:t>
            </a:r>
            <a:r>
              <a:rPr dirty="0" smtClean="0" sz="1200" spc="0" b="1">
                <a:latin typeface="Calibri"/>
                <a:cs typeface="Calibri"/>
              </a:rPr>
              <a:t>l</a:t>
            </a:r>
            <a:r>
              <a:rPr dirty="0" smtClean="0" sz="1200" spc="-14" b="1">
                <a:latin typeface="Calibri"/>
                <a:cs typeface="Calibri"/>
              </a:rPr>
              <a:t> 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-4" b="1">
                <a:latin typeface="Calibri"/>
                <a:cs typeface="Calibri"/>
              </a:rPr>
              <a:t>l</a:t>
            </a:r>
            <a:r>
              <a:rPr dirty="0" smtClean="0" sz="1200" spc="4" b="1">
                <a:latin typeface="Calibri"/>
                <a:cs typeface="Calibri"/>
              </a:rPr>
              <a:t>y</a:t>
            </a:r>
            <a:r>
              <a:rPr dirty="0" smtClean="0" sz="1200" spc="0" b="1">
                <a:latin typeface="Calibri"/>
                <a:cs typeface="Calibri"/>
              </a:rPr>
              <a:t>zer</a:t>
            </a:r>
            <a:endParaRPr sz="1200">
              <a:latin typeface="Calibri"/>
              <a:cs typeface="Calibri"/>
            </a:endParaRPr>
          </a:p>
          <a:p>
            <a:pPr marL="832408">
              <a:lnSpc>
                <a:spcPct val="101725"/>
              </a:lnSpc>
              <a:spcBef>
                <a:spcPts val="1630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14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()</a:t>
            </a:r>
            <a:endParaRPr sz="1100">
              <a:latin typeface="Calibri"/>
              <a:cs typeface="Calibri"/>
            </a:endParaRPr>
          </a:p>
          <a:p>
            <a:pPr marL="832408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{</a:t>
            </a:r>
            <a:endParaRPr sz="1100">
              <a:latin typeface="Calibri"/>
              <a:cs typeface="Calibri"/>
            </a:endParaRPr>
          </a:p>
          <a:p>
            <a:pPr marL="1064387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ew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(R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L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endParaRPr sz="1100">
              <a:latin typeface="Calibri"/>
              <a:cs typeface="Calibri"/>
            </a:endParaRPr>
          </a:p>
          <a:p>
            <a:pPr marL="2436241" marR="2817926" indent="-1371854">
              <a:lnSpc>
                <a:spcPts val="1342"/>
              </a:lnSpc>
              <a:spcBef>
                <a:spcPts val="215"/>
              </a:spcBef>
            </a:pP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-4">
                <a:latin typeface="Calibri"/>
                <a:cs typeface="Calibri"/>
              </a:rPr>
              <a:t>1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{</a:t>
            </a:r>
            <a:r>
              <a:rPr dirty="0" smtClean="0" sz="1100" spc="0">
                <a:latin typeface="Calibri"/>
                <a:cs typeface="Calibri"/>
              </a:rPr>
              <a:t>         </a:t>
            </a:r>
            <a:r>
              <a:rPr dirty="0" smtClean="0" sz="1100" spc="218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/</a:t>
            </a:r>
            <a:r>
              <a:rPr dirty="0" smtClean="0" sz="1100" spc="0">
                <a:latin typeface="Calibri"/>
                <a:cs typeface="Calibri"/>
              </a:rPr>
              <a:t>*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repeat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ara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2436241" marR="2817926">
              <a:lnSpc>
                <a:spcPts val="1342"/>
              </a:lnSpc>
              <a:spcBef>
                <a:spcPts val="194"/>
              </a:spcBef>
            </a:pP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*/</a:t>
            </a:r>
            <a:endParaRPr sz="1100">
              <a:latin typeface="Calibri"/>
              <a:cs typeface="Calibri"/>
            </a:endParaRPr>
          </a:p>
          <a:p>
            <a:pPr marL="1064387">
              <a:lnSpc>
                <a:spcPts val="1340"/>
              </a:lnSpc>
              <a:spcBef>
                <a:spcPts val="261"/>
              </a:spcBef>
            </a:pPr>
            <a:r>
              <a:rPr dirty="0" smtClean="0" baseline="2482" sz="1650" spc="0">
                <a:latin typeface="Calibri"/>
                <a:cs typeface="Calibri"/>
              </a:rPr>
              <a:t>sw</a:t>
            </a:r>
            <a:r>
              <a:rPr dirty="0" smtClean="0" baseline="2482" sz="1650" spc="14">
                <a:latin typeface="Calibri"/>
                <a:cs typeface="Calibri"/>
              </a:rPr>
              <a:t>i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-9">
                <a:latin typeface="Calibri"/>
                <a:cs typeface="Calibri"/>
              </a:rPr>
              <a:t>c</a:t>
            </a:r>
            <a:r>
              <a:rPr dirty="0" smtClean="0" baseline="2482" sz="1650" spc="-4">
                <a:latin typeface="Calibri"/>
                <a:cs typeface="Calibri"/>
              </a:rPr>
              <a:t>h</a:t>
            </a:r>
            <a:r>
              <a:rPr dirty="0" smtClean="0" baseline="2482" sz="1650" spc="0">
                <a:latin typeface="Calibri"/>
                <a:cs typeface="Calibri"/>
              </a:rPr>
              <a:t>(s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0">
                <a:latin typeface="Calibri"/>
                <a:cs typeface="Calibri"/>
              </a:rPr>
              <a:t>a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0">
                <a:latin typeface="Calibri"/>
                <a:cs typeface="Calibri"/>
              </a:rPr>
              <a:t>e)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{</a:t>
            </a:r>
            <a:endParaRPr sz="1100">
              <a:latin typeface="Calibri"/>
              <a:cs typeface="Calibri"/>
            </a:endParaRPr>
          </a:p>
          <a:p>
            <a:pPr marL="1521587">
              <a:lnSpc>
                <a:spcPct val="101725"/>
              </a:lnSpc>
              <a:spcBef>
                <a:spcPts val="148"/>
              </a:spcBef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0</a:t>
            </a:r>
            <a:r>
              <a:rPr dirty="0" smtClean="0" sz="1100" spc="0">
                <a:latin typeface="Calibri"/>
                <a:cs typeface="Calibri"/>
              </a:rPr>
              <a:t>: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ar();</a:t>
            </a:r>
            <a:endParaRPr sz="1100">
              <a:latin typeface="Calibri"/>
              <a:cs typeface="Calibri"/>
            </a:endParaRPr>
          </a:p>
          <a:p>
            <a:pPr marL="2040001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(c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==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‘</a:t>
            </a:r>
            <a:r>
              <a:rPr dirty="0" smtClean="0" sz="1100" spc="0">
                <a:latin typeface="Calibri"/>
                <a:cs typeface="Calibri"/>
              </a:rPr>
              <a:t>&lt;</a:t>
            </a:r>
            <a:r>
              <a:rPr dirty="0" smtClean="0" sz="1100" spc="-9">
                <a:latin typeface="Calibri"/>
                <a:cs typeface="Calibri"/>
              </a:rPr>
              <a:t>‘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19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1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040001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(c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‘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9">
                <a:latin typeface="Calibri"/>
                <a:cs typeface="Calibri"/>
              </a:rPr>
              <a:t>‘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5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040001">
              <a:lnSpc>
                <a:spcPct val="101725"/>
              </a:lnSpc>
              <a:spcBef>
                <a:spcPts val="220"/>
              </a:spcBef>
            </a:pP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(c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‘</a:t>
            </a:r>
            <a:r>
              <a:rPr dirty="0" smtClean="0" sz="1100" spc="0">
                <a:latin typeface="Calibri"/>
                <a:cs typeface="Calibri"/>
              </a:rPr>
              <a:t>&gt;</a:t>
            </a:r>
            <a:r>
              <a:rPr dirty="0" smtClean="0" sz="1100" spc="-9">
                <a:latin typeface="Calibri"/>
                <a:cs typeface="Calibri"/>
              </a:rPr>
              <a:t>’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6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040001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();</a:t>
            </a:r>
            <a:r>
              <a:rPr dirty="0" smtClean="0" sz="1100" spc="0">
                <a:latin typeface="Calibri"/>
                <a:cs typeface="Calibri"/>
              </a:rPr>
              <a:t>        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/</a:t>
            </a:r>
            <a:r>
              <a:rPr dirty="0" smtClean="0" sz="1100" spc="0">
                <a:latin typeface="Calibri"/>
                <a:cs typeface="Calibri"/>
              </a:rPr>
              <a:t>*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p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*/</a:t>
            </a:r>
            <a:endParaRPr sz="1100">
              <a:latin typeface="Calibri"/>
              <a:cs typeface="Calibri"/>
            </a:endParaRPr>
          </a:p>
          <a:p>
            <a:pPr marL="2040001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reak;</a:t>
            </a:r>
            <a:endParaRPr sz="1100">
              <a:latin typeface="Calibri"/>
              <a:cs typeface="Calibri"/>
            </a:endParaRPr>
          </a:p>
          <a:p>
            <a:pPr marL="1521587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1</a:t>
            </a:r>
            <a:r>
              <a:rPr dirty="0" smtClean="0" sz="1100" spc="0">
                <a:latin typeface="Calibri"/>
                <a:cs typeface="Calibri"/>
              </a:rPr>
              <a:t>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…</a:t>
            </a:r>
            <a:endParaRPr sz="1100">
              <a:latin typeface="Calibri"/>
              <a:cs typeface="Calibri"/>
            </a:endParaRPr>
          </a:p>
          <a:p>
            <a:pPr marL="1521587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…</a:t>
            </a:r>
            <a:endParaRPr sz="1100">
              <a:latin typeface="Calibri"/>
              <a:cs typeface="Calibri"/>
            </a:endParaRPr>
          </a:p>
          <a:p>
            <a:pPr marL="2009520" marR="3532991" indent="-487933">
              <a:lnSpc>
                <a:spcPts val="1342"/>
              </a:lnSpc>
              <a:spcBef>
                <a:spcPts val="190"/>
              </a:spcBef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8</a:t>
            </a:r>
            <a:r>
              <a:rPr dirty="0" smtClean="0" sz="1100" spc="0">
                <a:latin typeface="Calibri"/>
                <a:cs typeface="Calibri"/>
              </a:rPr>
              <a:t>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9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();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2009520" marR="3532991">
              <a:lnSpc>
                <a:spcPts val="1342"/>
              </a:lnSpc>
              <a:spcBef>
                <a:spcPts val="206"/>
              </a:spcBef>
            </a:pP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2009520" marR="3532991">
              <a:lnSpc>
                <a:spcPts val="1342"/>
              </a:lnSpc>
              <a:spcBef>
                <a:spcPts val="206"/>
              </a:spcBef>
            </a:pP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(re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);</a:t>
            </a:r>
            <a:endParaRPr sz="1100">
              <a:latin typeface="Calibri"/>
              <a:cs typeface="Calibri"/>
            </a:endParaRPr>
          </a:p>
          <a:p>
            <a:pPr marL="1064387">
              <a:lnSpc>
                <a:spcPts val="1330"/>
              </a:lnSpc>
              <a:spcBef>
                <a:spcPts val="273"/>
              </a:spcBef>
            </a:pPr>
            <a:r>
              <a:rPr dirty="0" smtClean="0" baseline="2482" sz="1650" spc="0">
                <a:latin typeface="Calibri"/>
                <a:cs typeface="Calibri"/>
              </a:rPr>
              <a:t>}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37"/>
              </a:spcBef>
            </a:pPr>
            <a:endParaRPr sz="750"/>
          </a:p>
          <a:p>
            <a:pPr marL="606856" marR="4177870" algn="just">
              <a:lnSpc>
                <a:spcPct val="101725"/>
              </a:lnSpc>
              <a:spcBef>
                <a:spcPts val="4000"/>
              </a:spcBef>
            </a:pPr>
            <a:r>
              <a:rPr dirty="0" smtClean="0" sz="1200" spc="-4" b="1">
                <a:latin typeface="Calibri"/>
                <a:cs typeface="Calibri"/>
              </a:rPr>
              <a:t>L</a:t>
            </a:r>
            <a:r>
              <a:rPr dirty="0" smtClean="0" sz="1200" spc="-4" b="1">
                <a:latin typeface="Calibri"/>
                <a:cs typeface="Calibri"/>
              </a:rPr>
              <a:t>e</a:t>
            </a:r>
            <a:r>
              <a:rPr dirty="0" smtClean="0" sz="1200" spc="0" b="1">
                <a:latin typeface="Calibri"/>
                <a:cs typeface="Calibri"/>
              </a:rPr>
              <a:t>x</a:t>
            </a:r>
            <a:r>
              <a:rPr dirty="0" smtClean="0" sz="1200" spc="-4" b="1">
                <a:latin typeface="Calibri"/>
                <a:cs typeface="Calibri"/>
              </a:rPr>
              <a:t>i</a:t>
            </a:r>
            <a:r>
              <a:rPr dirty="0" smtClean="0" sz="1200" spc="0" b="1">
                <a:latin typeface="Calibri"/>
                <a:cs typeface="Calibri"/>
              </a:rPr>
              <a:t>c</a:t>
            </a:r>
            <a:r>
              <a:rPr dirty="0" smtClean="0" sz="1200" spc="9" b="1">
                <a:latin typeface="Calibri"/>
                <a:cs typeface="Calibri"/>
              </a:rPr>
              <a:t>a</a:t>
            </a:r>
            <a:r>
              <a:rPr dirty="0" smtClean="0" sz="1200" spc="0" b="1">
                <a:latin typeface="Calibri"/>
                <a:cs typeface="Calibri"/>
              </a:rPr>
              <a:t>l</a:t>
            </a:r>
            <a:r>
              <a:rPr dirty="0" smtClean="0" sz="1200" spc="-14" b="1">
                <a:latin typeface="Calibri"/>
                <a:cs typeface="Calibri"/>
              </a:rPr>
              <a:t> </a:t>
            </a:r>
            <a:r>
              <a:rPr dirty="0" smtClean="0" sz="1200" spc="-4" b="1">
                <a:latin typeface="Calibri"/>
                <a:cs typeface="Calibri"/>
              </a:rPr>
              <a:t>A</a:t>
            </a:r>
            <a:r>
              <a:rPr dirty="0" smtClean="0" sz="1200" spc="4" b="1">
                <a:latin typeface="Calibri"/>
                <a:cs typeface="Calibri"/>
              </a:rPr>
              <a:t>n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-4" b="1">
                <a:latin typeface="Calibri"/>
                <a:cs typeface="Calibri"/>
              </a:rPr>
              <a:t>l</a:t>
            </a:r>
            <a:r>
              <a:rPr dirty="0" smtClean="0" sz="1200" spc="4" b="1">
                <a:latin typeface="Calibri"/>
                <a:cs typeface="Calibri"/>
              </a:rPr>
              <a:t>y</a:t>
            </a:r>
            <a:r>
              <a:rPr dirty="0" smtClean="0" sz="1200" spc="0" b="1">
                <a:latin typeface="Calibri"/>
                <a:cs typeface="Calibri"/>
              </a:rPr>
              <a:t>zer</a:t>
            </a:r>
            <a:r>
              <a:rPr dirty="0" smtClean="0" sz="1200" spc="-4" b="1">
                <a:latin typeface="Calibri"/>
                <a:cs typeface="Calibri"/>
              </a:rPr>
              <a:t> </a:t>
            </a:r>
            <a:r>
              <a:rPr dirty="0" smtClean="0" sz="1200" spc="0" b="1">
                <a:latin typeface="Calibri"/>
                <a:cs typeface="Calibri"/>
              </a:rPr>
              <a:t>Gene</a:t>
            </a:r>
            <a:r>
              <a:rPr dirty="0" smtClean="0" sz="1200" spc="4" b="1">
                <a:latin typeface="Calibri"/>
                <a:cs typeface="Calibri"/>
              </a:rPr>
              <a:t>r</a:t>
            </a:r>
            <a:r>
              <a:rPr dirty="0" smtClean="0" sz="1200" spc="4" b="1">
                <a:latin typeface="Calibri"/>
                <a:cs typeface="Calibri"/>
              </a:rPr>
              <a:t>a</a:t>
            </a:r>
            <a:r>
              <a:rPr dirty="0" smtClean="0" sz="1200" spc="-9" b="1">
                <a:latin typeface="Calibri"/>
                <a:cs typeface="Calibri"/>
              </a:rPr>
              <a:t>t</a:t>
            </a:r>
            <a:r>
              <a:rPr dirty="0" smtClean="0" sz="1200" spc="0" b="1">
                <a:latin typeface="Calibri"/>
                <a:cs typeface="Calibri"/>
              </a:rPr>
              <a:t>or</a:t>
            </a:r>
            <a:r>
              <a:rPr dirty="0" smtClean="0" sz="1200" spc="14" b="1">
                <a:latin typeface="Calibri"/>
                <a:cs typeface="Calibri"/>
              </a:rPr>
              <a:t> </a:t>
            </a:r>
            <a:r>
              <a:rPr dirty="0" smtClean="0" sz="1200" spc="0" b="1">
                <a:latin typeface="Calibri"/>
                <a:cs typeface="Calibri"/>
              </a:rPr>
              <a:t>–</a:t>
            </a:r>
            <a:r>
              <a:rPr dirty="0" smtClean="0" sz="1200" spc="-4" b="1">
                <a:latin typeface="Calibri"/>
                <a:cs typeface="Calibri"/>
              </a:rPr>
              <a:t> </a:t>
            </a:r>
            <a:r>
              <a:rPr dirty="0" smtClean="0" sz="1200" spc="-4" b="1">
                <a:latin typeface="Calibri"/>
                <a:cs typeface="Calibri"/>
              </a:rPr>
              <a:t>Le</a:t>
            </a:r>
            <a:r>
              <a:rPr dirty="0" smtClean="0" sz="1200" spc="4" b="1">
                <a:latin typeface="Calibri"/>
                <a:cs typeface="Calibri"/>
              </a:rPr>
              <a:t>x</a:t>
            </a:r>
            <a:r>
              <a:rPr dirty="0" smtClean="0" sz="1200" spc="4" b="1">
                <a:latin typeface="Calibri"/>
                <a:cs typeface="Calibri"/>
              </a:rPr>
              <a:t>:</a:t>
            </a:r>
            <a:r>
              <a:rPr dirty="0" smtClean="0" sz="1200" spc="0" b="1">
                <a:latin typeface="Calibri"/>
                <a:cs typeface="Calibri"/>
              </a:rPr>
              <a:t>-</a:t>
            </a:r>
            <a:endParaRPr sz="1200">
              <a:latin typeface="Calibri"/>
              <a:cs typeface="Calibri"/>
            </a:endParaRPr>
          </a:p>
          <a:p>
            <a:pPr marL="606856" marR="2020607" algn="just">
              <a:lnSpc>
                <a:spcPct val="101725"/>
              </a:lnSpc>
              <a:spcBef>
                <a:spcPts val="1630"/>
              </a:spcBef>
            </a:pPr>
            <a:r>
              <a:rPr dirty="0" smtClean="0" sz="1100" spc="-9">
                <a:latin typeface="Calibri"/>
                <a:cs typeface="Calibri"/>
              </a:rPr>
              <a:t>1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6173263" algn="just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4">
                <a:latin typeface="Calibri"/>
                <a:cs typeface="Calibri"/>
              </a:rPr>
              <a:t>%{</a:t>
            </a:r>
            <a:endParaRPr sz="1100">
              <a:latin typeface="Calibri"/>
              <a:cs typeface="Calibri"/>
            </a:endParaRPr>
          </a:p>
          <a:p>
            <a:pPr marL="606856" marR="5299570" algn="just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0">
                <a:latin typeface="Calibri"/>
                <a:cs typeface="Calibri"/>
              </a:rPr>
              <a:t>#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&lt;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&gt;</a:t>
            </a:r>
            <a:endParaRPr sz="1100">
              <a:latin typeface="Calibri"/>
              <a:cs typeface="Calibri"/>
            </a:endParaRPr>
          </a:p>
          <a:p>
            <a:pPr marL="606856" marR="5557478" algn="just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s=</a:t>
            </a:r>
            <a:r>
              <a:rPr dirty="0" smtClean="0" sz="1100" spc="-4">
                <a:latin typeface="Calibri"/>
                <a:cs typeface="Calibri"/>
              </a:rPr>
              <a:t>0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606856" marR="5698729" algn="just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s=</a:t>
            </a:r>
            <a:r>
              <a:rPr dirty="0" smtClean="0" sz="1100" spc="-4">
                <a:latin typeface="Calibri"/>
                <a:cs typeface="Calibri"/>
              </a:rPr>
              <a:t>0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606856" marR="6173263" algn="just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4">
                <a:latin typeface="Calibri"/>
                <a:cs typeface="Calibri"/>
              </a:rPr>
              <a:t>%}</a:t>
            </a:r>
            <a:endParaRPr sz="1100">
              <a:latin typeface="Calibri"/>
              <a:cs typeface="Calibri"/>
            </a:endParaRPr>
          </a:p>
          <a:p>
            <a:pPr marL="606856" marR="6117125" algn="just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4">
                <a:latin typeface="Calibri"/>
                <a:cs typeface="Calibri"/>
              </a:rPr>
              <a:t>%%</a:t>
            </a:r>
            <a:endParaRPr sz="1100">
              <a:latin typeface="Calibri"/>
              <a:cs typeface="Calibri"/>
            </a:endParaRPr>
          </a:p>
          <a:p>
            <a:pPr marL="606856" marR="4856315">
              <a:lnSpc>
                <a:spcPts val="1342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[</a:t>
            </a:r>
            <a:r>
              <a:rPr dirty="0" smtClean="0" sz="1100" spc="-4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]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{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s+</a:t>
            </a:r>
            <a:r>
              <a:rPr dirty="0" smtClean="0" sz="1100" spc="4">
                <a:latin typeface="Calibri"/>
                <a:cs typeface="Calibri"/>
              </a:rPr>
              <a:t>+</a:t>
            </a:r>
            <a:r>
              <a:rPr dirty="0" smtClean="0" sz="1100" spc="-4">
                <a:latin typeface="Calibri"/>
                <a:cs typeface="Calibri"/>
              </a:rPr>
              <a:t>;</a:t>
            </a:r>
            <a:r>
              <a:rPr dirty="0" smtClean="0" sz="1100" spc="0">
                <a:latin typeface="Calibri"/>
                <a:cs typeface="Calibri"/>
              </a:rPr>
              <a:t>}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4856315">
              <a:lnSpc>
                <a:spcPts val="1342"/>
              </a:lnSpc>
              <a:spcBef>
                <a:spcPts val="194"/>
              </a:spcBef>
            </a:pPr>
            <a:r>
              <a:rPr dirty="0" smtClean="0" sz="1100" spc="-4">
                <a:latin typeface="Calibri"/>
                <a:cs typeface="Calibri"/>
              </a:rPr>
              <a:t>[</a:t>
            </a:r>
            <a:r>
              <a:rPr dirty="0" smtClean="0" sz="1100" spc="0">
                <a:latin typeface="Calibri"/>
                <a:cs typeface="Calibri"/>
              </a:rPr>
              <a:t>a-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9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]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{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s+</a:t>
            </a:r>
            <a:r>
              <a:rPr dirty="0" smtClean="0" sz="1100" spc="4">
                <a:latin typeface="Calibri"/>
                <a:cs typeface="Calibri"/>
              </a:rPr>
              <a:t>+</a:t>
            </a:r>
            <a:r>
              <a:rPr dirty="0" smtClean="0" sz="1100" spc="-4">
                <a:latin typeface="Calibri"/>
                <a:cs typeface="Calibri"/>
              </a:rPr>
              <a:t>;</a:t>
            </a:r>
            <a:r>
              <a:rPr dirty="0" smtClean="0" sz="1100" spc="0">
                <a:latin typeface="Calibri"/>
                <a:cs typeface="Calibri"/>
              </a:rPr>
              <a:t>}</a:t>
            </a:r>
            <a:endParaRPr sz="1100">
              <a:latin typeface="Calibri"/>
              <a:cs typeface="Calibri"/>
            </a:endParaRPr>
          </a:p>
          <a:p>
            <a:pPr marL="606856" marR="6117125" algn="just">
              <a:lnSpc>
                <a:spcPct val="101725"/>
              </a:lnSpc>
              <a:spcBef>
                <a:spcPts val="214"/>
              </a:spcBef>
            </a:pPr>
            <a:r>
              <a:rPr dirty="0" smtClean="0" sz="1100" spc="4">
                <a:latin typeface="Calibri"/>
                <a:cs typeface="Calibri"/>
              </a:rPr>
              <a:t>%%</a:t>
            </a:r>
            <a:endParaRPr sz="1100">
              <a:latin typeface="Calibri"/>
              <a:cs typeface="Calibri"/>
            </a:endParaRPr>
          </a:p>
          <a:p>
            <a:pPr marL="606856" marR="5632728" algn="just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wrap()</a:t>
            </a:r>
            <a:endParaRPr sz="1100">
              <a:latin typeface="Calibri"/>
              <a:cs typeface="Calibri"/>
            </a:endParaRPr>
          </a:p>
          <a:p>
            <a:pPr marL="606856" marR="6274161" algn="just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{</a:t>
            </a:r>
            <a:endParaRPr sz="1100">
              <a:latin typeface="Calibri"/>
              <a:cs typeface="Calibri"/>
            </a:endParaRPr>
          </a:p>
          <a:p>
            <a:pPr marL="606856" marR="5820430" algn="just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1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606856" marR="6274161" algn="just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0">
                <a:latin typeface="Calibri"/>
                <a:cs typeface="Calibri"/>
              </a:rPr>
              <a:t>}</a:t>
            </a:r>
            <a:endParaRPr sz="1100">
              <a:latin typeface="Calibri"/>
              <a:cs typeface="Calibri"/>
            </a:endParaRPr>
          </a:p>
          <a:p>
            <a:pPr marL="606856" marR="5916631" algn="just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()</a:t>
            </a:r>
            <a:endParaRPr sz="1100">
              <a:latin typeface="Calibri"/>
              <a:cs typeface="Calibri"/>
            </a:endParaRPr>
          </a:p>
          <a:p>
            <a:pPr marL="606856" marR="6274161" algn="just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Calibri"/>
                <a:cs typeface="Calibri"/>
              </a:rPr>
              <a:t>{</a:t>
            </a:r>
            <a:endParaRPr sz="1100">
              <a:latin typeface="Calibri"/>
              <a:cs typeface="Calibri"/>
            </a:endParaRPr>
          </a:p>
          <a:p>
            <a:pPr marL="606856" marR="3748526" algn="just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(</a:t>
            </a:r>
            <a:r>
              <a:rPr dirty="0" smtClean="0" sz="1100" spc="-4">
                <a:latin typeface="Calibri"/>
                <a:cs typeface="Calibri"/>
              </a:rPr>
              <a:t>“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ress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^d</a:t>
            </a:r>
            <a:r>
              <a:rPr dirty="0" smtClean="0" sz="1100" spc="4">
                <a:latin typeface="Calibri"/>
                <a:cs typeface="Calibri"/>
              </a:rPr>
              <a:t>\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”</a:t>
            </a:r>
            <a:r>
              <a:rPr dirty="0" smtClean="0" sz="1100" spc="0">
                <a:latin typeface="Calibri"/>
                <a:cs typeface="Calibri"/>
              </a:rPr>
              <a:t>);</a:t>
            </a:r>
            <a:endParaRPr sz="1100">
              <a:latin typeface="Calibri"/>
              <a:cs typeface="Calibri"/>
            </a:endParaRPr>
          </a:p>
          <a:p>
            <a:pPr marL="606856" marR="5871750" algn="just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ex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(</a:t>
            </a:r>
            <a:r>
              <a:rPr dirty="0" smtClean="0" sz="1100" spc="0">
                <a:latin typeface="Calibri"/>
                <a:cs typeface="Calibri"/>
              </a:rPr>
              <a:t>);</a:t>
            </a:r>
            <a:endParaRPr sz="1100">
              <a:latin typeface="Calibri"/>
              <a:cs typeface="Calibri"/>
            </a:endParaRPr>
          </a:p>
          <a:p>
            <a:pPr marL="606856" marR="2475135" algn="just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(</a:t>
            </a:r>
            <a:r>
              <a:rPr dirty="0" smtClean="0" sz="1100" spc="-4">
                <a:latin typeface="Calibri"/>
                <a:cs typeface="Calibri"/>
              </a:rPr>
              <a:t>“</a:t>
            </a:r>
            <a:r>
              <a:rPr dirty="0" smtClean="0" sz="1100" spc="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s=</a:t>
            </a:r>
            <a:r>
              <a:rPr dirty="0" smtClean="0" sz="1100" spc="4">
                <a:latin typeface="Calibri"/>
                <a:cs typeface="Calibri"/>
              </a:rPr>
              <a:t>%</a:t>
            </a:r>
            <a:r>
              <a:rPr dirty="0" smtClean="0" sz="1100" spc="4">
                <a:latin typeface="Calibri"/>
                <a:cs typeface="Calibri"/>
              </a:rPr>
              <a:t>d</a:t>
            </a:r>
            <a:r>
              <a:rPr dirty="0" smtClean="0" sz="1100" spc="4">
                <a:latin typeface="Calibri"/>
                <a:cs typeface="Calibri"/>
              </a:rPr>
              <a:t>\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s=</a:t>
            </a:r>
            <a:r>
              <a:rPr dirty="0" smtClean="0" sz="1100" spc="4">
                <a:latin typeface="Calibri"/>
                <a:cs typeface="Calibri"/>
              </a:rPr>
              <a:t>%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4">
                <a:latin typeface="Calibri"/>
                <a:cs typeface="Calibri"/>
              </a:rPr>
              <a:t>\</a:t>
            </a:r>
            <a:r>
              <a:rPr dirty="0" smtClean="0" sz="1100" spc="-4">
                <a:latin typeface="Calibri"/>
                <a:cs typeface="Calibri"/>
              </a:rPr>
              <a:t>n”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29">
                <a:latin typeface="Calibri"/>
                <a:cs typeface="Calibri"/>
              </a:rPr>
              <a:t>v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s);</a:t>
            </a:r>
            <a:endParaRPr sz="1100">
              <a:latin typeface="Calibri"/>
              <a:cs typeface="Calibri"/>
            </a:endParaRPr>
          </a:p>
          <a:p>
            <a:pPr marL="606856" marR="6274161" algn="just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0">
                <a:latin typeface="Calibri"/>
                <a:cs typeface="Calibri"/>
              </a:rPr>
              <a:t>}</a:t>
            </a:r>
            <a:endParaRPr sz="1100">
              <a:latin typeface="Calibri"/>
              <a:cs typeface="Calibri"/>
            </a:endParaRPr>
          </a:p>
          <a:p>
            <a:pPr marL="606856" marR="583119" algn="just">
              <a:lnSpc>
                <a:spcPts val="1342"/>
              </a:lnSpc>
              <a:spcBef>
                <a:spcPts val="1753"/>
              </a:spcBef>
            </a:pPr>
            <a:r>
              <a:rPr dirty="0" smtClean="0" sz="1100" spc="-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ex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res</a:t>
            </a:r>
            <a:r>
              <a:rPr dirty="0" smtClean="0" sz="1100" spc="-19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rres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25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119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rea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2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19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ream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119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25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19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s.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119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rres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1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ed.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ress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119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3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3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1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19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1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ser</a:t>
            </a:r>
            <a:r>
              <a:rPr dirty="0" smtClean="0" sz="1100" spc="1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119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rres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ress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rea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4461180" algn="just">
              <a:lnSpc>
                <a:spcPct val="101725"/>
              </a:lnSpc>
              <a:spcBef>
                <a:spcPts val="1753"/>
              </a:spcBef>
            </a:pPr>
            <a:r>
              <a:rPr dirty="0" smtClean="0" sz="1100" spc="4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f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x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4" b="1">
                <a:latin typeface="Calibri"/>
                <a:cs typeface="Calibri"/>
              </a:rPr>
              <a:t>g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29" b="1">
                <a:latin typeface="Calibri"/>
                <a:cs typeface="Calibri"/>
              </a:rPr>
              <a:t>:</a:t>
            </a:r>
            <a:r>
              <a:rPr dirty="0" smtClean="0" sz="1100" spc="0" b="1">
                <a:latin typeface="Calibri"/>
                <a:cs typeface="Calibri"/>
              </a:rPr>
              <a:t>-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ara</a:t>
            </a:r>
            <a:r>
              <a:rPr dirty="0" smtClean="0" sz="1100" spc="-14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Ru</a:t>
            </a:r>
            <a:r>
              <a:rPr dirty="0" smtClean="0" sz="1100" spc="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606856" marR="5210564" algn="just">
              <a:lnSpc>
                <a:spcPct val="95825"/>
              </a:lnSpc>
              <a:spcBef>
                <a:spcPts val="1578"/>
              </a:spcBef>
            </a:pPr>
            <a:r>
              <a:rPr dirty="0" smtClean="0" sz="1000" spc="-9" b="1">
                <a:latin typeface="Times New Roman"/>
                <a:cs typeface="Times New Roman"/>
              </a:rPr>
              <a:t>D</a:t>
            </a:r>
            <a:r>
              <a:rPr dirty="0" smtClean="0" sz="1000" spc="4" b="1">
                <a:latin typeface="Times New Roman"/>
                <a:cs typeface="Times New Roman"/>
              </a:rPr>
              <a:t>e</a:t>
            </a:r>
            <a:r>
              <a:rPr dirty="0" smtClean="0" sz="1000" spc="4" b="1">
                <a:latin typeface="Times New Roman"/>
                <a:cs typeface="Times New Roman"/>
              </a:rPr>
              <a:t>c</a:t>
            </a:r>
            <a:r>
              <a:rPr dirty="0" smtClean="0" sz="1000" spc="-14" b="1">
                <a:latin typeface="Times New Roman"/>
                <a:cs typeface="Times New Roman"/>
              </a:rPr>
              <a:t>l</a:t>
            </a:r>
            <a:r>
              <a:rPr dirty="0" smtClean="0" sz="1000" spc="0" b="1">
                <a:latin typeface="Times New Roman"/>
                <a:cs typeface="Times New Roman"/>
              </a:rPr>
              <a:t>a</a:t>
            </a:r>
            <a:r>
              <a:rPr dirty="0" smtClean="0" sz="1000" spc="4" b="1">
                <a:latin typeface="Times New Roman"/>
                <a:cs typeface="Times New Roman"/>
              </a:rPr>
              <a:t>r</a:t>
            </a:r>
            <a:r>
              <a:rPr dirty="0" smtClean="0" sz="1000" spc="0" b="1">
                <a:latin typeface="Times New Roman"/>
                <a:cs typeface="Times New Roman"/>
              </a:rPr>
              <a:t>a</a:t>
            </a:r>
            <a:r>
              <a:rPr dirty="0" smtClean="0" sz="1000" spc="-25" b="1">
                <a:latin typeface="Times New Roman"/>
                <a:cs typeface="Times New Roman"/>
              </a:rPr>
              <a:t>t</a:t>
            </a:r>
            <a:r>
              <a:rPr dirty="0" smtClean="0" sz="1000" spc="4" b="1">
                <a:latin typeface="Times New Roman"/>
                <a:cs typeface="Times New Roman"/>
              </a:rPr>
              <a:t>i</a:t>
            </a:r>
            <a:r>
              <a:rPr dirty="0" smtClean="0" sz="1000" spc="-25" b="1">
                <a:latin typeface="Times New Roman"/>
                <a:cs typeface="Times New Roman"/>
              </a:rPr>
              <a:t>o</a:t>
            </a:r>
            <a:r>
              <a:rPr dirty="0" smtClean="0" sz="1000" spc="-9" b="1">
                <a:latin typeface="Times New Roman"/>
                <a:cs typeface="Times New Roman"/>
              </a:rPr>
              <a:t>n</a:t>
            </a:r>
            <a:r>
              <a:rPr dirty="0" smtClean="0" sz="1000" spc="0" b="1">
                <a:latin typeface="Times New Roman"/>
                <a:cs typeface="Times New Roman"/>
              </a:rPr>
              <a:t>s</a:t>
            </a:r>
            <a:r>
              <a:rPr dirty="0" smtClean="0" sz="1000" spc="19" b="1">
                <a:latin typeface="Times New Roman"/>
                <a:cs typeface="Times New Roman"/>
              </a:rPr>
              <a:t> </a:t>
            </a:r>
            <a:r>
              <a:rPr dirty="0" smtClean="0" sz="1000" spc="-9" b="1">
                <a:latin typeface="Times New Roman"/>
                <a:cs typeface="Times New Roman"/>
              </a:rPr>
              <a:t>S</a:t>
            </a:r>
            <a:r>
              <a:rPr dirty="0" smtClean="0" sz="1000" spc="4" b="1">
                <a:latin typeface="Times New Roman"/>
                <a:cs typeface="Times New Roman"/>
              </a:rPr>
              <a:t>e</a:t>
            </a:r>
            <a:r>
              <a:rPr dirty="0" smtClean="0" sz="1000" spc="4" b="1">
                <a:latin typeface="Times New Roman"/>
                <a:cs typeface="Times New Roman"/>
              </a:rPr>
              <a:t>c</a:t>
            </a:r>
            <a:r>
              <a:rPr dirty="0" smtClean="0" sz="1000" spc="-25" b="1">
                <a:latin typeface="Times New Roman"/>
                <a:cs typeface="Times New Roman"/>
              </a:rPr>
              <a:t>t</a:t>
            </a:r>
            <a:r>
              <a:rPr dirty="0" smtClean="0" sz="1000" spc="4" b="1">
                <a:latin typeface="Times New Roman"/>
                <a:cs typeface="Times New Roman"/>
              </a:rPr>
              <a:t>i</a:t>
            </a:r>
            <a:r>
              <a:rPr dirty="0" smtClean="0" sz="1000" spc="-25" b="1">
                <a:latin typeface="Times New Roman"/>
                <a:cs typeface="Times New Roman"/>
              </a:rPr>
              <a:t>o</a:t>
            </a:r>
            <a:r>
              <a:rPr dirty="0" smtClean="0" sz="1000" spc="0" b="1">
                <a:latin typeface="Times New Roman"/>
                <a:cs typeface="Times New Roman"/>
              </a:rPr>
              <a:t>n</a:t>
            </a:r>
            <a:endParaRPr sz="1000">
              <a:latin typeface="Times New Roman"/>
              <a:cs typeface="Times New Roman"/>
            </a:endParaRPr>
          </a:p>
          <a:p>
            <a:pPr marL="606856" marR="4413022" algn="just">
              <a:lnSpc>
                <a:spcPct val="101725"/>
              </a:lnSpc>
              <a:spcBef>
                <a:spcPts val="1424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000" spc="0">
                <a:latin typeface="Symbol"/>
                <a:cs typeface="Symbol"/>
              </a:rPr>
              <a:t></a:t>
            </a:r>
            <a:r>
              <a:rPr dirty="0" smtClean="0" sz="1000" spc="0">
                <a:latin typeface="Times New Roman"/>
                <a:cs typeface="Times New Roman"/>
              </a:rPr>
              <a:t>    </a:t>
            </a:r>
            <a:r>
              <a:rPr dirty="0" smtClean="0" sz="1000" spc="94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ard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/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eader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e.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9"/>
              </a:spcBef>
            </a:pPr>
            <a:r>
              <a:rPr dirty="0" smtClean="0" sz="1000" spc="0">
                <a:latin typeface="Symbol"/>
                <a:cs typeface="Symbol"/>
              </a:rPr>
              <a:t></a:t>
            </a:r>
            <a:r>
              <a:rPr dirty="0" smtClean="0" sz="1000" spc="0">
                <a:latin typeface="Times New Roman"/>
                <a:cs typeface="Times New Roman"/>
              </a:rPr>
              <a:t>    </a:t>
            </a:r>
            <a:r>
              <a:rPr dirty="0" smtClean="0" sz="1000" spc="94">
                <a:latin typeface="Times New Roman"/>
                <a:cs typeface="Times New Roman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25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es.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000" spc="0">
                <a:latin typeface="Symbol"/>
                <a:cs typeface="Symbol"/>
              </a:rPr>
              <a:t></a:t>
            </a:r>
            <a:r>
              <a:rPr dirty="0" smtClean="0" sz="1000" spc="0">
                <a:latin typeface="Times New Roman"/>
                <a:cs typeface="Times New Roman"/>
              </a:rPr>
              <a:t>    </a:t>
            </a:r>
            <a:r>
              <a:rPr dirty="0" smtClean="0" sz="1000" spc="94">
                <a:latin typeface="Times New Roman"/>
                <a:cs typeface="Times New Roman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art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000" spc="0">
                <a:latin typeface="Symbol"/>
                <a:cs typeface="Symbol"/>
              </a:rPr>
              <a:t></a:t>
            </a:r>
            <a:r>
              <a:rPr dirty="0" smtClean="0" sz="1000" spc="0">
                <a:latin typeface="Times New Roman"/>
                <a:cs typeface="Times New Roman"/>
              </a:rPr>
              <a:t>    </a:t>
            </a:r>
            <a:r>
              <a:rPr dirty="0" smtClean="0" sz="1000" spc="94">
                <a:latin typeface="Times New Roman"/>
                <a:cs typeface="Times New Roman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arser.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5"/>
              </a:spcBef>
            </a:pPr>
            <a:r>
              <a:rPr dirty="0" smtClean="0" sz="1000" spc="0">
                <a:latin typeface="Symbol"/>
                <a:cs typeface="Symbol"/>
              </a:rPr>
              <a:t></a:t>
            </a:r>
            <a:r>
              <a:rPr dirty="0" smtClean="0" sz="1000" spc="0">
                <a:latin typeface="Times New Roman"/>
                <a:cs typeface="Times New Roman"/>
              </a:rPr>
              <a:t>    </a:t>
            </a:r>
            <a:r>
              <a:rPr dirty="0" smtClean="0" sz="1000" spc="94">
                <a:latin typeface="Times New Roman"/>
                <a:cs typeface="Times New Roman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eden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e.</a:t>
            </a:r>
            <a:endParaRPr sz="1100">
              <a:latin typeface="Calibri"/>
              <a:cs typeface="Calibri"/>
            </a:endParaRPr>
          </a:p>
          <a:p>
            <a:pPr marL="606856" marR="5545616" algn="just">
              <a:lnSpc>
                <a:spcPct val="101725"/>
              </a:lnSpc>
              <a:spcBef>
                <a:spcPts val="1729"/>
              </a:spcBef>
            </a:pPr>
            <a:r>
              <a:rPr dirty="0" smtClean="0" sz="1100" spc="0" b="1">
                <a:latin typeface="Calibri"/>
                <a:cs typeface="Calibri"/>
              </a:rPr>
              <a:t>R</a:t>
            </a:r>
            <a:r>
              <a:rPr dirty="0" smtClean="0" sz="1100" spc="9" b="1">
                <a:latin typeface="Calibri"/>
                <a:cs typeface="Calibri"/>
              </a:rPr>
              <a:t>u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S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937004" y="914400"/>
            <a:ext cx="3705225" cy="307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989330" y="5922517"/>
            <a:ext cx="5600700" cy="2457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26"/>
              </a:spcBef>
            </a:pPr>
            <a:endParaRPr sz="750"/>
          </a:p>
          <a:p>
            <a:pPr marL="606856" marR="584715" algn="just">
              <a:lnSpc>
                <a:spcPts val="1342"/>
              </a:lnSpc>
              <a:spcBef>
                <a:spcPts val="5425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ake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1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eas</a:t>
            </a:r>
            <a:r>
              <a:rPr dirty="0" smtClean="0" sz="1100" spc="-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er.</a:t>
            </a:r>
            <a:r>
              <a:rPr dirty="0" smtClean="0" sz="1100" spc="4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ey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4715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spe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ask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sh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25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4715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4">
                <a:latin typeface="Calibri"/>
                <a:cs typeface="Calibri"/>
              </a:rPr>
              <a:t>/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14">
                <a:latin typeface="Calibri"/>
                <a:cs typeface="Calibri"/>
              </a:rPr>
              <a:t>g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2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2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3">
                <a:latin typeface="Calibri"/>
                <a:cs typeface="Calibri"/>
              </a:rPr>
              <a:t> </a:t>
            </a:r>
            <a:r>
              <a:rPr dirty="0" smtClean="0" sz="1100" spc="-29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1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1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8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53">
                <a:latin typeface="Calibri"/>
                <a:cs typeface="Calibri"/>
              </a:rPr>
              <a:t> </a:t>
            </a:r>
            <a:r>
              <a:rPr dirty="0" smtClean="0" sz="1100" spc="-34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rre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ed,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af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8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4715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8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resu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s.</a:t>
            </a:r>
            <a:r>
              <a:rPr dirty="0" smtClean="0" sz="1100" spc="18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17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17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178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ese</a:t>
            </a:r>
            <a:r>
              <a:rPr dirty="0" smtClean="0" sz="1100" spc="188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193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akes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8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4715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0">
                <a:latin typeface="Calibri"/>
                <a:cs typeface="Calibri"/>
              </a:rPr>
              <a:t>eas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eff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5336634" algn="just">
              <a:lnSpc>
                <a:spcPct val="101725"/>
              </a:lnSpc>
              <a:spcBef>
                <a:spcPts val="10925"/>
              </a:spcBef>
            </a:pPr>
            <a:r>
              <a:rPr dirty="0" smtClean="0" sz="1200" spc="-4" b="1" i="1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dirty="0" smtClean="0" sz="1200" spc="9" b="1" i="1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dirty="0" smtClean="0" sz="1200" spc="0" b="1" i="1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dirty="0" smtClean="0" sz="1200" spc="-4" b="1" i="1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 smtClean="0" sz="1200" spc="9" b="1" i="1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dirty="0" smtClean="0" sz="1200" spc="-9" b="1" i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mtClean="0" sz="1200" spc="0" b="1" i="1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dirty="0" smtClean="0" sz="1200" spc="-14" b="1" i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mtClean="0" sz="1200" spc="-4" b="1" i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mtClean="0" sz="1200" spc="14" b="1" i="1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dirty="0" smtClean="0" sz="1200" spc="-9" b="1" i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mtClean="0" sz="1200" spc="-4" b="1" i="1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dirty="0" smtClean="0" sz="1200" spc="9" b="1" i="1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dirty="0" smtClean="0" sz="1200" spc="4" b="1" i="1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dirty="0" smtClean="0" sz="1200" spc="-4" b="1" i="1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 smtClean="0" sz="1200" spc="0" b="1" i="1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endParaRPr sz="12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3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4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19">
                <a:latin typeface="Calibri"/>
                <a:cs typeface="Calibri"/>
              </a:rPr>
              <a:t>v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36"/>
              </a:spcBef>
            </a:pPr>
            <a:endParaRPr sz="750"/>
          </a:p>
          <a:p>
            <a:pPr marL="606856" marR="2749832" algn="just">
              <a:lnSpc>
                <a:spcPct val="101725"/>
              </a:lnSpc>
              <a:spcBef>
                <a:spcPts val="4000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rea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5308244" algn="just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-9" b="1">
                <a:latin typeface="Calibri"/>
                <a:cs typeface="Calibri"/>
              </a:rPr>
              <a:t>P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4" b="1">
                <a:latin typeface="Calibri"/>
                <a:cs typeface="Calibri"/>
              </a:rPr>
              <a:t>g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S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606856" marR="636904" algn="just">
              <a:lnSpc>
                <a:spcPts val="1342"/>
              </a:lnSpc>
              <a:spcBef>
                <a:spcPts val="215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9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es.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Be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9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636904" algn="just">
              <a:lnSpc>
                <a:spcPts val="1346"/>
              </a:lnSpc>
              <a:spcBef>
                <a:spcPts val="193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u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y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0" b="1">
                <a:latin typeface="Calibri"/>
                <a:cs typeface="Calibri"/>
              </a:rPr>
              <a:t>c</a:t>
            </a:r>
            <a:r>
              <a:rPr dirty="0" smtClean="0" sz="1100" spc="9" b="1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when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1020031" algn="just">
              <a:lnSpc>
                <a:spcPct val="101725"/>
              </a:lnSpc>
              <a:spcBef>
                <a:spcPts val="433"/>
              </a:spcBef>
            </a:pP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        </a:t>
            </a:r>
            <a:r>
              <a:rPr dirty="0" smtClean="0" sz="1100" spc="248" b="1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req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y</a:t>
            </a:r>
            <a:r>
              <a:rPr dirty="0" smtClean="0" sz="1100" spc="4" b="1">
                <a:latin typeface="Calibri"/>
                <a:cs typeface="Calibri"/>
              </a:rPr>
              <a:t>y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9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1967925" algn="just">
              <a:lnSpc>
                <a:spcPct val="101725"/>
              </a:lnSpc>
              <a:spcBef>
                <a:spcPts val="505"/>
              </a:spcBef>
            </a:pPr>
            <a:r>
              <a:rPr dirty="0" smtClean="0" sz="1100" spc="4" b="1">
                <a:latin typeface="Calibri"/>
                <a:cs typeface="Calibri"/>
              </a:rPr>
              <a:t>y</a:t>
            </a:r>
            <a:r>
              <a:rPr dirty="0" smtClean="0" sz="1100" spc="4" b="1">
                <a:latin typeface="Calibri"/>
                <a:cs typeface="Calibri"/>
              </a:rPr>
              <a:t>y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-9" b="1">
                <a:latin typeface="Calibri"/>
                <a:cs typeface="Calibri"/>
              </a:rPr>
              <a:t>(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)</a:t>
            </a:r>
            <a:r>
              <a:rPr dirty="0" smtClean="0" sz="1100" spc="64" b="1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err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r-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9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ax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err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essa</a:t>
            </a:r>
            <a:r>
              <a:rPr dirty="0" smtClean="0" sz="1100" spc="9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e.</a:t>
            </a:r>
            <a:endParaRPr sz="1100">
              <a:latin typeface="Calibri"/>
              <a:cs typeface="Calibri"/>
            </a:endParaRPr>
          </a:p>
          <a:p>
            <a:pPr marL="606856" marR="1210889">
              <a:lnSpc>
                <a:spcPts val="1346"/>
              </a:lnSpc>
              <a:spcBef>
                <a:spcPts val="480"/>
              </a:spcBef>
            </a:pPr>
            <a:r>
              <a:rPr dirty="0" smtClean="0" sz="1100" spc="4" b="1">
                <a:latin typeface="Calibri"/>
                <a:cs typeface="Calibri"/>
              </a:rPr>
              <a:t>y</a:t>
            </a:r>
            <a:r>
              <a:rPr dirty="0" smtClean="0" sz="1100" spc="4" b="1">
                <a:latin typeface="Calibri"/>
                <a:cs typeface="Calibri"/>
              </a:rPr>
              <a:t>y</a:t>
            </a:r>
            <a:r>
              <a:rPr dirty="0" smtClean="0" sz="1100" spc="-4" b="1">
                <a:latin typeface="Calibri"/>
                <a:cs typeface="Calibri"/>
              </a:rPr>
              <a:t>w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p</a:t>
            </a:r>
            <a:r>
              <a:rPr dirty="0" smtClean="0" sz="1100" spc="0" b="1">
                <a:latin typeface="Calibri"/>
                <a:cs typeface="Calibri"/>
              </a:rPr>
              <a:t>    </a:t>
            </a:r>
            <a:r>
              <a:rPr dirty="0" smtClean="0" sz="1100" spc="138" b="1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wrap-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p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9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1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when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rs.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1210889">
              <a:lnSpc>
                <a:spcPts val="1342"/>
              </a:lnSpc>
              <a:spcBef>
                <a:spcPts val="434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ex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s:</a:t>
            </a:r>
            <a:endParaRPr sz="1100">
              <a:latin typeface="Calibri"/>
              <a:cs typeface="Calibri"/>
            </a:endParaRPr>
          </a:p>
          <a:p>
            <a:pPr marL="1521587">
              <a:lnSpc>
                <a:spcPts val="1100"/>
              </a:lnSpc>
              <a:spcBef>
                <a:spcPts val="488"/>
              </a:spcBef>
            </a:pPr>
            <a:r>
              <a:rPr dirty="0" smtClean="0" baseline="4964" sz="1650" spc="-9">
                <a:latin typeface="Calibri"/>
                <a:cs typeface="Calibri"/>
              </a:rPr>
              <a:t>{</a:t>
            </a:r>
            <a:r>
              <a:rPr dirty="0" smtClean="0" baseline="4964" sz="1650" spc="-4">
                <a:latin typeface="Calibri"/>
                <a:cs typeface="Calibri"/>
              </a:rPr>
              <a:t>d</a:t>
            </a:r>
            <a:r>
              <a:rPr dirty="0" smtClean="0" baseline="4964" sz="1650" spc="0">
                <a:latin typeface="Calibri"/>
                <a:cs typeface="Calibri"/>
              </a:rPr>
              <a:t>ef</a:t>
            </a:r>
            <a:r>
              <a:rPr dirty="0" smtClean="0" baseline="4964" sz="1650" spc="9">
                <a:latin typeface="Calibri"/>
                <a:cs typeface="Calibri"/>
              </a:rPr>
              <a:t>i</a:t>
            </a:r>
            <a:r>
              <a:rPr dirty="0" smtClean="0" baseline="4964" sz="1650" spc="-4">
                <a:latin typeface="Calibri"/>
                <a:cs typeface="Calibri"/>
              </a:rPr>
              <a:t>n</a:t>
            </a:r>
            <a:r>
              <a:rPr dirty="0" smtClean="0" baseline="4964" sz="1650" spc="9">
                <a:latin typeface="Calibri"/>
                <a:cs typeface="Calibri"/>
              </a:rPr>
              <a:t>i</a:t>
            </a:r>
            <a:r>
              <a:rPr dirty="0" smtClean="0" baseline="4964" sz="1650" spc="-9">
                <a:latin typeface="Calibri"/>
                <a:cs typeface="Calibri"/>
              </a:rPr>
              <a:t>t</a:t>
            </a:r>
            <a:r>
              <a:rPr dirty="0" smtClean="0" baseline="4964" sz="1650" spc="9">
                <a:latin typeface="Calibri"/>
                <a:cs typeface="Calibri"/>
              </a:rPr>
              <a:t>i</a:t>
            </a:r>
            <a:r>
              <a:rPr dirty="0" smtClean="0" baseline="4964" sz="1650" spc="-4">
                <a:latin typeface="Calibri"/>
                <a:cs typeface="Calibri"/>
              </a:rPr>
              <a:t>o</a:t>
            </a:r>
            <a:r>
              <a:rPr dirty="0" smtClean="0" baseline="4964" sz="1650" spc="-4">
                <a:latin typeface="Calibri"/>
                <a:cs typeface="Calibri"/>
              </a:rPr>
              <a:t>n</a:t>
            </a:r>
            <a:r>
              <a:rPr dirty="0" smtClean="0" baseline="4964" sz="1650" spc="0">
                <a:latin typeface="Calibri"/>
                <a:cs typeface="Calibri"/>
              </a:rPr>
              <a:t>s}</a:t>
            </a:r>
            <a:endParaRPr sz="1100">
              <a:latin typeface="Calibri"/>
              <a:cs typeface="Calibri"/>
            </a:endParaRPr>
          </a:p>
          <a:p>
            <a:pPr marL="1518539">
              <a:lnSpc>
                <a:spcPct val="101725"/>
              </a:lnSpc>
              <a:spcBef>
                <a:spcPts val="164"/>
              </a:spcBef>
            </a:pPr>
            <a:r>
              <a:rPr dirty="0" smtClean="0" sz="1100" spc="4">
                <a:latin typeface="Calibri"/>
                <a:cs typeface="Calibri"/>
              </a:rPr>
              <a:t>%%</a:t>
            </a:r>
            <a:endParaRPr sz="1100">
              <a:latin typeface="Calibri"/>
              <a:cs typeface="Calibri"/>
            </a:endParaRPr>
          </a:p>
          <a:p>
            <a:pPr marL="1521587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-9">
                <a:latin typeface="Calibri"/>
                <a:cs typeface="Calibri"/>
              </a:rPr>
              <a:t>{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es}</a:t>
            </a:r>
            <a:endParaRPr sz="1100">
              <a:latin typeface="Calibri"/>
              <a:cs typeface="Calibri"/>
            </a:endParaRPr>
          </a:p>
          <a:p>
            <a:pPr marL="1518539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4">
                <a:latin typeface="Calibri"/>
                <a:cs typeface="Calibri"/>
              </a:rPr>
              <a:t>%%</a:t>
            </a:r>
            <a:endParaRPr sz="1100">
              <a:latin typeface="Calibri"/>
              <a:cs typeface="Calibri"/>
            </a:endParaRPr>
          </a:p>
          <a:p>
            <a:pPr marL="1521587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-9">
                <a:latin typeface="Calibri"/>
                <a:cs typeface="Calibri"/>
              </a:rPr>
              <a:t>{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9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es}</a:t>
            </a:r>
            <a:endParaRPr sz="1100">
              <a:latin typeface="Calibri"/>
              <a:cs typeface="Calibri"/>
            </a:endParaRPr>
          </a:p>
          <a:p>
            <a:pPr marL="606856" marR="589762" algn="just">
              <a:lnSpc>
                <a:spcPts val="1342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where</a:t>
            </a:r>
            <a:r>
              <a:rPr dirty="0" smtClean="0" sz="1100" spc="9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10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ser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9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ed.</a:t>
            </a:r>
            <a:r>
              <a:rPr dirty="0" smtClean="0" sz="1100" spc="9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10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%%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74">
                <a:latin typeface="Calibri"/>
                <a:cs typeface="Calibri"/>
              </a:rPr>
              <a:t> </a:t>
            </a:r>
            <a:r>
              <a:rPr dirty="0" smtClean="0" sz="1100" spc="19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9762" algn="just">
              <a:lnSpc>
                <a:spcPts val="1342"/>
              </a:lnSpc>
              <a:spcBef>
                <a:spcPts val="217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rst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req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ark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es.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ex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1748561" marR="4943876" algn="ctr">
              <a:lnSpc>
                <a:spcPts val="1320"/>
              </a:lnSpc>
              <a:spcBef>
                <a:spcPts val="283"/>
              </a:spcBef>
            </a:pPr>
            <a:r>
              <a:rPr dirty="0" smtClean="0" baseline="2482" sz="1650" spc="9" b="1">
                <a:latin typeface="Calibri"/>
                <a:cs typeface="Calibri"/>
              </a:rPr>
              <a:t>%%</a:t>
            </a:r>
            <a:endParaRPr sz="1100">
              <a:latin typeface="Calibri"/>
              <a:cs typeface="Calibri"/>
            </a:endParaRPr>
          </a:p>
          <a:p>
            <a:pPr marL="606856" marR="587399" algn="just">
              <a:lnSpc>
                <a:spcPts val="1342"/>
              </a:lnSpc>
              <a:spcBef>
                <a:spcPts val="123"/>
              </a:spcBef>
            </a:pPr>
            <a:r>
              <a:rPr dirty="0" smtClean="0" sz="1100" spc="0">
                <a:latin typeface="Calibri"/>
                <a:cs typeface="Calibri"/>
              </a:rPr>
              <a:t>(no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1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s)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-25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7399" algn="just">
              <a:lnSpc>
                <a:spcPts val="1342"/>
              </a:lnSpc>
              <a:spcBef>
                <a:spcPts val="217"/>
              </a:spcBef>
            </a:pP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ed.</a:t>
            </a:r>
            <a:endParaRPr sz="1100">
              <a:latin typeface="Calibri"/>
              <a:cs typeface="Calibri"/>
            </a:endParaRPr>
          </a:p>
          <a:p>
            <a:pPr marL="606856" marR="593389" algn="just">
              <a:lnSpc>
                <a:spcPts val="1320"/>
              </a:lnSpc>
              <a:spcBef>
                <a:spcPts val="283"/>
              </a:spcBef>
            </a:pP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0">
                <a:latin typeface="Calibri"/>
                <a:cs typeface="Calibri"/>
              </a:rPr>
              <a:t>n</a:t>
            </a:r>
            <a:r>
              <a:rPr dirty="0" smtClean="0" baseline="2482" sz="1650" spc="79">
                <a:latin typeface="Calibri"/>
                <a:cs typeface="Calibri"/>
              </a:rPr>
              <a:t> 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-4">
                <a:latin typeface="Calibri"/>
                <a:cs typeface="Calibri"/>
              </a:rPr>
              <a:t>h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89">
                <a:latin typeface="Calibri"/>
                <a:cs typeface="Calibri"/>
              </a:rPr>
              <a:t> 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-4">
                <a:latin typeface="Calibri"/>
                <a:cs typeface="Calibri"/>
              </a:rPr>
              <a:t>u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9">
                <a:latin typeface="Calibri"/>
                <a:cs typeface="Calibri"/>
              </a:rPr>
              <a:t>l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-4">
                <a:latin typeface="Calibri"/>
                <a:cs typeface="Calibri"/>
              </a:rPr>
              <a:t>n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89">
                <a:latin typeface="Calibri"/>
                <a:cs typeface="Calibri"/>
              </a:rPr>
              <a:t> 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0">
                <a:latin typeface="Calibri"/>
                <a:cs typeface="Calibri"/>
              </a:rPr>
              <a:t>f</a:t>
            </a:r>
            <a:r>
              <a:rPr dirty="0" smtClean="0" baseline="2482" sz="1650" spc="109">
                <a:latin typeface="Calibri"/>
                <a:cs typeface="Calibri"/>
              </a:rPr>
              <a:t> </a:t>
            </a:r>
            <a:r>
              <a:rPr dirty="0" smtClean="0" baseline="2482" sz="1650" spc="-9">
                <a:latin typeface="Calibri"/>
                <a:cs typeface="Calibri"/>
              </a:rPr>
              <a:t>L</a:t>
            </a:r>
            <a:r>
              <a:rPr dirty="0" smtClean="0" baseline="2482" sz="1650" spc="0">
                <a:latin typeface="Calibri"/>
                <a:cs typeface="Calibri"/>
              </a:rPr>
              <a:t>ex</a:t>
            </a:r>
            <a:r>
              <a:rPr dirty="0" smtClean="0" baseline="2482" sz="1650" spc="89">
                <a:latin typeface="Calibri"/>
                <a:cs typeface="Calibri"/>
              </a:rPr>
              <a:t> </a:t>
            </a:r>
            <a:r>
              <a:rPr dirty="0" smtClean="0" baseline="2482" sz="1650" spc="-4">
                <a:latin typeface="Calibri"/>
                <a:cs typeface="Calibri"/>
              </a:rPr>
              <a:t>p</a:t>
            </a:r>
            <a:r>
              <a:rPr dirty="0" smtClean="0" baseline="2482" sz="1650" spc="0">
                <a:latin typeface="Calibri"/>
                <a:cs typeface="Calibri"/>
              </a:rPr>
              <a:t>r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4">
                <a:latin typeface="Calibri"/>
                <a:cs typeface="Calibri"/>
              </a:rPr>
              <a:t>g</a:t>
            </a:r>
            <a:r>
              <a:rPr dirty="0" smtClean="0" baseline="2482" sz="1650" spc="0">
                <a:latin typeface="Calibri"/>
                <a:cs typeface="Calibri"/>
              </a:rPr>
              <a:t>ra</a:t>
            </a:r>
            <a:r>
              <a:rPr dirty="0" smtClean="0" baseline="2482" sz="1650" spc="4">
                <a:latin typeface="Calibri"/>
                <a:cs typeface="Calibri"/>
              </a:rPr>
              <a:t>m</a:t>
            </a:r>
            <a:r>
              <a:rPr dirty="0" smtClean="0" baseline="2482" sz="1650" spc="0">
                <a:latin typeface="Calibri"/>
                <a:cs typeface="Calibri"/>
              </a:rPr>
              <a:t>s</a:t>
            </a:r>
            <a:r>
              <a:rPr dirty="0" smtClean="0" baseline="2482" sz="1650" spc="8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sh</a:t>
            </a:r>
            <a:r>
              <a:rPr dirty="0" smtClean="0" baseline="2482" sz="1650" spc="-9">
                <a:latin typeface="Calibri"/>
                <a:cs typeface="Calibri"/>
              </a:rPr>
              <a:t>o</a:t>
            </a:r>
            <a:r>
              <a:rPr dirty="0" smtClean="0" baseline="2482" sz="1650" spc="0">
                <a:latin typeface="Calibri"/>
                <a:cs typeface="Calibri"/>
              </a:rPr>
              <a:t>wn</a:t>
            </a:r>
            <a:r>
              <a:rPr dirty="0" smtClean="0" baseline="2482" sz="1650" spc="8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a</a:t>
            </a:r>
            <a:r>
              <a:rPr dirty="0" smtClean="0" baseline="2482" sz="1650" spc="-4">
                <a:latin typeface="Calibri"/>
                <a:cs typeface="Calibri"/>
              </a:rPr>
              <a:t>b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4">
                <a:latin typeface="Calibri"/>
                <a:cs typeface="Calibri"/>
              </a:rPr>
              <a:t>v</a:t>
            </a:r>
            <a:r>
              <a:rPr dirty="0" smtClean="0" baseline="2482" sz="1650" spc="0">
                <a:latin typeface="Calibri"/>
                <a:cs typeface="Calibri"/>
              </a:rPr>
              <a:t>e,</a:t>
            </a:r>
            <a:r>
              <a:rPr dirty="0" smtClean="0" baseline="2482" sz="1650" spc="99">
                <a:latin typeface="Calibri"/>
                <a:cs typeface="Calibri"/>
              </a:rPr>
              <a:t> 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-4">
                <a:latin typeface="Calibri"/>
                <a:cs typeface="Calibri"/>
              </a:rPr>
              <a:t>h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109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r</a:t>
            </a:r>
            <a:r>
              <a:rPr dirty="0" smtClean="0" baseline="2482" sz="1650" spc="-4">
                <a:latin typeface="Calibri"/>
                <a:cs typeface="Calibri"/>
              </a:rPr>
              <a:t>u</a:t>
            </a:r>
            <a:r>
              <a:rPr dirty="0" smtClean="0" baseline="2482" sz="1650" spc="9">
                <a:latin typeface="Calibri"/>
                <a:cs typeface="Calibri"/>
              </a:rPr>
              <a:t>l</a:t>
            </a:r>
            <a:r>
              <a:rPr dirty="0" smtClean="0" baseline="2482" sz="1650" spc="0">
                <a:latin typeface="Calibri"/>
                <a:cs typeface="Calibri"/>
              </a:rPr>
              <a:t>es</a:t>
            </a:r>
            <a:r>
              <a:rPr dirty="0" smtClean="0" baseline="2482" sz="1650" spc="89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rep</a:t>
            </a:r>
            <a:r>
              <a:rPr dirty="0" smtClean="0" baseline="2482" sz="1650" spc="-4">
                <a:latin typeface="Calibri"/>
                <a:cs typeface="Calibri"/>
              </a:rPr>
              <a:t>r</a:t>
            </a:r>
            <a:r>
              <a:rPr dirty="0" smtClean="0" baseline="2482" sz="1650" spc="0">
                <a:latin typeface="Calibri"/>
                <a:cs typeface="Calibri"/>
              </a:rPr>
              <a:t>es</a:t>
            </a:r>
            <a:r>
              <a:rPr dirty="0" smtClean="0" baseline="2482" sz="1650" spc="4">
                <a:latin typeface="Calibri"/>
                <a:cs typeface="Calibri"/>
              </a:rPr>
              <a:t>e</a:t>
            </a:r>
            <a:r>
              <a:rPr dirty="0" smtClean="0" baseline="2482" sz="1650" spc="-4">
                <a:latin typeface="Calibri"/>
                <a:cs typeface="Calibri"/>
              </a:rPr>
              <a:t>n</a:t>
            </a:r>
            <a:r>
              <a:rPr dirty="0" smtClean="0" baseline="2482" sz="1650" spc="0">
                <a:latin typeface="Calibri"/>
                <a:cs typeface="Calibri"/>
              </a:rPr>
              <a:t>t</a:t>
            </a:r>
            <a:r>
              <a:rPr dirty="0" smtClean="0" baseline="2482" sz="1650" spc="74">
                <a:latin typeface="Calibri"/>
                <a:cs typeface="Calibri"/>
              </a:rPr>
              <a:t> 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-4">
                <a:latin typeface="Calibri"/>
                <a:cs typeface="Calibri"/>
              </a:rPr>
              <a:t>h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114">
                <a:latin typeface="Calibri"/>
                <a:cs typeface="Calibri"/>
              </a:rPr>
              <a:t> </a:t>
            </a:r>
            <a:r>
              <a:rPr dirty="0" smtClean="0" baseline="2482" sz="1650" spc="-4">
                <a:latin typeface="Calibri"/>
                <a:cs typeface="Calibri"/>
              </a:rPr>
              <a:t>u</a:t>
            </a:r>
            <a:r>
              <a:rPr dirty="0" smtClean="0" baseline="2482" sz="1650" spc="0">
                <a:latin typeface="Calibri"/>
                <a:cs typeface="Calibri"/>
              </a:rPr>
              <a:t>ser's</a:t>
            </a:r>
            <a:r>
              <a:rPr dirty="0" smtClean="0" baseline="2482" sz="1650" spc="84">
                <a:latin typeface="Calibri"/>
                <a:cs typeface="Calibri"/>
              </a:rPr>
              <a:t> </a:t>
            </a:r>
            <a:r>
              <a:rPr dirty="0" smtClean="0" baseline="2482" sz="1650" spc="-9">
                <a:latin typeface="Calibri"/>
                <a:cs typeface="Calibri"/>
              </a:rPr>
              <a:t>c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19">
                <a:latin typeface="Calibri"/>
                <a:cs typeface="Calibri"/>
              </a:rPr>
              <a:t>n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0">
                <a:latin typeface="Calibri"/>
                <a:cs typeface="Calibri"/>
              </a:rPr>
              <a:t>r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0">
                <a:latin typeface="Calibri"/>
                <a:cs typeface="Calibri"/>
              </a:rPr>
              <a:t>l</a:t>
            </a:r>
            <a:r>
              <a:rPr dirty="0" smtClean="0" baseline="2482" sz="1650" spc="94">
                <a:latin typeface="Calibri"/>
                <a:cs typeface="Calibri"/>
              </a:rPr>
              <a:t> </a:t>
            </a:r>
            <a:r>
              <a:rPr dirty="0" smtClean="0" baseline="2482" sz="1650" spc="-4">
                <a:latin typeface="Calibri"/>
                <a:cs typeface="Calibri"/>
              </a:rPr>
              <a:t>d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-9">
                <a:latin typeface="Calibri"/>
                <a:cs typeface="Calibri"/>
              </a:rPr>
              <a:t>c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0">
                <a:latin typeface="Calibri"/>
                <a:cs typeface="Calibri"/>
              </a:rPr>
              <a:t>s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-4">
                <a:latin typeface="Calibri"/>
                <a:cs typeface="Calibri"/>
              </a:rPr>
              <a:t>n</a:t>
            </a:r>
            <a:r>
              <a:rPr dirty="0" smtClean="0" baseline="2482" sz="1650" spc="0">
                <a:latin typeface="Calibri"/>
                <a:cs typeface="Calibri"/>
              </a:rPr>
              <a:t>s;</a:t>
            </a:r>
            <a:r>
              <a:rPr dirty="0" smtClean="0" baseline="2482" sz="1650" spc="79">
                <a:latin typeface="Calibri"/>
                <a:cs typeface="Calibri"/>
              </a:rPr>
              <a:t> </a:t>
            </a:r>
            <a:r>
              <a:rPr dirty="0" smtClean="0" baseline="2482" sz="1650" spc="14">
                <a:latin typeface="Calibri"/>
                <a:cs typeface="Calibri"/>
              </a:rPr>
              <a:t>t</a:t>
            </a:r>
            <a:r>
              <a:rPr dirty="0" smtClean="0" baseline="2482" sz="1650" spc="-4">
                <a:latin typeface="Calibri"/>
                <a:cs typeface="Calibri"/>
              </a:rPr>
              <a:t>h</a:t>
            </a:r>
            <a:r>
              <a:rPr dirty="0" smtClean="0" baseline="2482" sz="1650" spc="0">
                <a:latin typeface="Calibri"/>
                <a:cs typeface="Calibri"/>
              </a:rPr>
              <a:t>ey</a:t>
            </a:r>
            <a:endParaRPr sz="1100">
              <a:latin typeface="Calibri"/>
              <a:cs typeface="Calibri"/>
            </a:endParaRPr>
          </a:p>
          <a:p>
            <a:pPr marL="606856" marR="581313" algn="just">
              <a:lnSpc>
                <a:spcPts val="1342"/>
              </a:lnSpc>
              <a:spcBef>
                <a:spcPts val="123"/>
              </a:spcBef>
            </a:pP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e,</a:t>
            </a:r>
            <a:r>
              <a:rPr dirty="0" smtClean="0" sz="1100" spc="19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eft</a:t>
            </a:r>
            <a:r>
              <a:rPr dirty="0" smtClean="0" sz="1100" spc="19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ress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(s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3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313" algn="just">
              <a:lnSpc>
                <a:spcPts val="1342"/>
              </a:lnSpc>
              <a:spcBef>
                <a:spcPts val="206"/>
              </a:spcBef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25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9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when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ress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ed.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313" algn="just">
              <a:lnSpc>
                <a:spcPts val="1342"/>
              </a:lnSpc>
              <a:spcBef>
                <a:spcPts val="206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1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ear</a:t>
            </a:r>
            <a:endParaRPr sz="1100">
              <a:latin typeface="Calibri"/>
              <a:cs typeface="Calibri"/>
            </a:endParaRPr>
          </a:p>
          <a:p>
            <a:pPr marL="1181379" marR="3582146" algn="ctr">
              <a:lnSpc>
                <a:spcPts val="1330"/>
              </a:lnSpc>
              <a:spcBef>
                <a:spcPts val="273"/>
              </a:spcBef>
            </a:pP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-4">
                <a:latin typeface="Calibri"/>
                <a:cs typeface="Calibri"/>
              </a:rPr>
              <a:t>n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9">
                <a:latin typeface="Calibri"/>
                <a:cs typeface="Calibri"/>
              </a:rPr>
              <a:t>g</a:t>
            </a:r>
            <a:r>
              <a:rPr dirty="0" smtClean="0" baseline="2482" sz="1650" spc="0">
                <a:latin typeface="Calibri"/>
                <a:cs typeface="Calibri"/>
              </a:rPr>
              <a:t>er</a:t>
            </a:r>
            <a:r>
              <a:rPr dirty="0" smtClean="0" baseline="2482" sz="1650" spc="0">
                <a:latin typeface="Calibri"/>
                <a:cs typeface="Calibri"/>
              </a:rPr>
              <a:t> </a:t>
            </a:r>
            <a:r>
              <a:rPr dirty="0" smtClean="0" baseline="2482" sz="1650" spc="223">
                <a:latin typeface="Calibri"/>
                <a:cs typeface="Calibri"/>
              </a:rPr>
              <a:t> </a:t>
            </a:r>
            <a:r>
              <a:rPr dirty="0" smtClean="0" baseline="2482" sz="1650" spc="-4">
                <a:latin typeface="Calibri"/>
                <a:cs typeface="Calibri"/>
              </a:rPr>
              <a:t>p</a:t>
            </a:r>
            <a:r>
              <a:rPr dirty="0" smtClean="0" baseline="2482" sz="1650" spc="0">
                <a:latin typeface="Calibri"/>
                <a:cs typeface="Calibri"/>
              </a:rPr>
              <a:t>r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-4">
                <a:latin typeface="Calibri"/>
                <a:cs typeface="Calibri"/>
              </a:rPr>
              <a:t>n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0">
                <a:latin typeface="Calibri"/>
                <a:cs typeface="Calibri"/>
              </a:rPr>
              <a:t>f(</a:t>
            </a:r>
            <a:r>
              <a:rPr dirty="0" smtClean="0" baseline="2482" sz="1650" spc="-9">
                <a:latin typeface="Calibri"/>
                <a:cs typeface="Calibri"/>
              </a:rPr>
              <a:t>"</a:t>
            </a:r>
            <a:r>
              <a:rPr dirty="0" smtClean="0" baseline="2482" sz="1650" spc="0">
                <a:latin typeface="Calibri"/>
                <a:cs typeface="Calibri"/>
              </a:rPr>
              <a:t>f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19">
                <a:latin typeface="Calibri"/>
                <a:cs typeface="Calibri"/>
              </a:rPr>
              <a:t>u</a:t>
            </a:r>
            <a:r>
              <a:rPr dirty="0" smtClean="0" baseline="2482" sz="1650" spc="-4">
                <a:latin typeface="Calibri"/>
                <a:cs typeface="Calibri"/>
              </a:rPr>
              <a:t>n</a:t>
            </a:r>
            <a:r>
              <a:rPr dirty="0" smtClean="0" baseline="2482" sz="1650" spc="0">
                <a:latin typeface="Calibri"/>
                <a:cs typeface="Calibri"/>
              </a:rPr>
              <a:t>d</a:t>
            </a:r>
            <a:r>
              <a:rPr dirty="0" smtClean="0" baseline="2482" sz="1650" spc="-1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k</a:t>
            </a:r>
            <a:r>
              <a:rPr dirty="0" smtClean="0" baseline="2482" sz="1650" spc="4">
                <a:latin typeface="Calibri"/>
                <a:cs typeface="Calibri"/>
              </a:rPr>
              <a:t>e</a:t>
            </a:r>
            <a:r>
              <a:rPr dirty="0" smtClean="0" baseline="2482" sz="1650" spc="4">
                <a:latin typeface="Calibri"/>
                <a:cs typeface="Calibri"/>
              </a:rPr>
              <a:t>y</a:t>
            </a:r>
            <a:r>
              <a:rPr dirty="0" smtClean="0" baseline="2482" sz="1650" spc="0">
                <a:latin typeface="Calibri"/>
                <a:cs typeface="Calibri"/>
              </a:rPr>
              <a:t>wo</a:t>
            </a:r>
            <a:r>
              <a:rPr dirty="0" smtClean="0" baseline="2482" sz="1650" spc="-4">
                <a:latin typeface="Calibri"/>
                <a:cs typeface="Calibri"/>
              </a:rPr>
              <a:t>r</a:t>
            </a:r>
            <a:r>
              <a:rPr dirty="0" smtClean="0" baseline="2482" sz="1650" spc="0">
                <a:latin typeface="Calibri"/>
                <a:cs typeface="Calibri"/>
              </a:rPr>
              <a:t>d</a:t>
            </a:r>
            <a:r>
              <a:rPr dirty="0" smtClean="0" baseline="2482" sz="1650" spc="-14">
                <a:latin typeface="Calibri"/>
                <a:cs typeface="Calibri"/>
              </a:rPr>
              <a:t> 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4">
                <a:latin typeface="Calibri"/>
                <a:cs typeface="Calibri"/>
              </a:rPr>
              <a:t>N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-9">
                <a:latin typeface="Calibri"/>
                <a:cs typeface="Calibri"/>
              </a:rPr>
              <a:t>"</a:t>
            </a:r>
            <a:r>
              <a:rPr dirty="0" smtClean="0" baseline="2482" sz="1650" spc="0">
                <a:latin typeface="Calibri"/>
                <a:cs typeface="Calibri"/>
              </a:rPr>
              <a:t>);</a:t>
            </a:r>
            <a:endParaRPr sz="1100">
              <a:latin typeface="Calibri"/>
              <a:cs typeface="Calibri"/>
            </a:endParaRPr>
          </a:p>
          <a:p>
            <a:pPr marL="606856" marR="582369" algn="just">
              <a:lnSpc>
                <a:spcPts val="1342"/>
              </a:lnSpc>
              <a:spcBef>
                <a:spcPts val="148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19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ream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19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essa</a:t>
            </a:r>
            <a:r>
              <a:rPr dirty="0" smtClean="0" sz="1100" spc="9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`</a:t>
            </a:r>
            <a:r>
              <a:rPr dirty="0" smtClean="0" sz="1100" spc="-9">
                <a:latin typeface="Calibri"/>
                <a:cs typeface="Calibri"/>
              </a:rPr>
              <a:t>`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'</a:t>
            </a:r>
            <a:r>
              <a:rPr dirty="0" smtClean="0" sz="1100" spc="0">
                <a:latin typeface="Calibri"/>
                <a:cs typeface="Calibri"/>
              </a:rPr>
              <a:t>'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2369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0">
                <a:latin typeface="Calibri"/>
                <a:cs typeface="Calibri"/>
              </a:rPr>
              <a:t>whene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ears.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29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25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ral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1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2369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sed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end</a:t>
            </a:r>
            <a:r>
              <a:rPr dirty="0" smtClean="0" sz="1100" spc="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ress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5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29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rst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ab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2369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ara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er.</a:t>
            </a:r>
            <a:r>
              <a:rPr dirty="0" smtClean="0" sz="1100" spc="9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7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ere</a:t>
            </a:r>
            <a:r>
              <a:rPr dirty="0" smtClean="0" sz="1100" spc="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6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9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ress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7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7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10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j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7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7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7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2369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e;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akes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9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sed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es.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2369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seful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9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29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Br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spe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2369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-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ex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endParaRPr sz="1100">
              <a:latin typeface="Calibri"/>
              <a:cs typeface="Calibri"/>
            </a:endParaRPr>
          </a:p>
          <a:p>
            <a:pPr marL="1299083">
              <a:lnSpc>
                <a:spcPts val="1335"/>
              </a:lnSpc>
              <a:spcBef>
                <a:spcPts val="268"/>
              </a:spcBef>
            </a:pPr>
            <a:r>
              <a:rPr dirty="0" smtClean="0" baseline="2482" sz="1650" spc="-9">
                <a:latin typeface="Calibri"/>
                <a:cs typeface="Calibri"/>
              </a:rPr>
              <a:t>c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9">
                <a:latin typeface="Calibri"/>
                <a:cs typeface="Calibri"/>
              </a:rPr>
              <a:t>l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-4">
                <a:latin typeface="Calibri"/>
                <a:cs typeface="Calibri"/>
              </a:rPr>
              <a:t>u</a:t>
            </a:r>
            <a:r>
              <a:rPr dirty="0" smtClean="0" baseline="2482" sz="1650" spc="0">
                <a:latin typeface="Calibri"/>
                <a:cs typeface="Calibri"/>
              </a:rPr>
              <a:t>r</a:t>
            </a:r>
            <a:r>
              <a:rPr dirty="0" smtClean="0" baseline="2482" sz="1650" spc="0">
                <a:latin typeface="Calibri"/>
                <a:cs typeface="Calibri"/>
              </a:rPr>
              <a:t>    </a:t>
            </a:r>
            <a:r>
              <a:rPr dirty="0" smtClean="0" baseline="2482" sz="1650" spc="238">
                <a:latin typeface="Calibri"/>
                <a:cs typeface="Calibri"/>
              </a:rPr>
              <a:t> </a:t>
            </a:r>
            <a:r>
              <a:rPr dirty="0" smtClean="0" baseline="2482" sz="1650" spc="-4">
                <a:latin typeface="Calibri"/>
                <a:cs typeface="Calibri"/>
              </a:rPr>
              <a:t>p</a:t>
            </a:r>
            <a:r>
              <a:rPr dirty="0" smtClean="0" baseline="2482" sz="1650" spc="0">
                <a:latin typeface="Calibri"/>
                <a:cs typeface="Calibri"/>
              </a:rPr>
              <a:t>r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-4">
                <a:latin typeface="Calibri"/>
                <a:cs typeface="Calibri"/>
              </a:rPr>
              <a:t>n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0">
                <a:latin typeface="Calibri"/>
                <a:cs typeface="Calibri"/>
              </a:rPr>
              <a:t>f</a:t>
            </a:r>
            <a:r>
              <a:rPr dirty="0" smtClean="0" baseline="2482" sz="1650" spc="25">
                <a:latin typeface="Calibri"/>
                <a:cs typeface="Calibri"/>
              </a:rPr>
              <a:t>(</a:t>
            </a:r>
            <a:r>
              <a:rPr dirty="0" smtClean="0" baseline="2482" sz="1650" spc="-9">
                <a:latin typeface="Calibri"/>
                <a:cs typeface="Calibri"/>
              </a:rPr>
              <a:t>"</a:t>
            </a:r>
            <a:r>
              <a:rPr dirty="0" smtClean="0" baseline="2482" sz="1650" spc="-9">
                <a:latin typeface="Calibri"/>
                <a:cs typeface="Calibri"/>
              </a:rPr>
              <a:t>c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9">
                <a:latin typeface="Calibri"/>
                <a:cs typeface="Calibri"/>
              </a:rPr>
              <a:t>l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0">
                <a:latin typeface="Calibri"/>
                <a:cs typeface="Calibri"/>
              </a:rPr>
              <a:t>r</a:t>
            </a:r>
            <a:r>
              <a:rPr dirty="0" smtClean="0" baseline="2482" sz="1650" spc="-9">
                <a:latin typeface="Calibri"/>
                <a:cs typeface="Calibri"/>
              </a:rPr>
              <a:t>"</a:t>
            </a:r>
            <a:r>
              <a:rPr dirty="0" smtClean="0" baseline="2482" sz="1650" spc="0">
                <a:latin typeface="Calibri"/>
                <a:cs typeface="Calibri"/>
              </a:rPr>
              <a:t>);</a:t>
            </a:r>
            <a:endParaRPr sz="1100">
              <a:latin typeface="Calibri"/>
              <a:cs typeface="Calibri"/>
            </a:endParaRPr>
          </a:p>
          <a:p>
            <a:pPr marL="1299083">
              <a:lnSpc>
                <a:spcPct val="101725"/>
              </a:lnSpc>
              <a:spcBef>
                <a:spcPts val="123"/>
              </a:spcBef>
            </a:pP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22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f(</a:t>
            </a:r>
            <a:r>
              <a:rPr dirty="0" smtClean="0" sz="1100" spc="-9">
                <a:latin typeface="Calibri"/>
                <a:cs typeface="Calibri"/>
              </a:rPr>
              <a:t>"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"</a:t>
            </a:r>
            <a:r>
              <a:rPr dirty="0" smtClean="0" sz="1100" spc="0">
                <a:latin typeface="Calibri"/>
                <a:cs typeface="Calibri"/>
              </a:rPr>
              <a:t>);</a:t>
            </a:r>
            <a:endParaRPr sz="1100">
              <a:latin typeface="Calibri"/>
              <a:cs typeface="Calibri"/>
            </a:endParaRPr>
          </a:p>
          <a:p>
            <a:pPr marL="1299083">
              <a:lnSpc>
                <a:spcPct val="101725"/>
              </a:lnSpc>
              <a:spcBef>
                <a:spcPts val="220"/>
              </a:spcBef>
            </a:pP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    </a:t>
            </a:r>
            <a:r>
              <a:rPr dirty="0" smtClean="0" sz="1100" spc="24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f(</a:t>
            </a:r>
            <a:r>
              <a:rPr dirty="0" smtClean="0" sz="1100" spc="-9">
                <a:latin typeface="Calibri"/>
                <a:cs typeface="Calibri"/>
              </a:rPr>
              <a:t>"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-9">
                <a:latin typeface="Calibri"/>
                <a:cs typeface="Calibri"/>
              </a:rPr>
              <a:t>"</a:t>
            </a:r>
            <a:r>
              <a:rPr dirty="0" smtClean="0" sz="1100" spc="0">
                <a:latin typeface="Calibri"/>
                <a:cs typeface="Calibri"/>
              </a:rPr>
              <a:t>);</a:t>
            </a:r>
            <a:endParaRPr sz="1100">
              <a:latin typeface="Calibri"/>
              <a:cs typeface="Calibri"/>
            </a:endParaRPr>
          </a:p>
          <a:p>
            <a:pPr marL="606856" marR="584880" algn="just">
              <a:lnSpc>
                <a:spcPts val="1342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21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2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21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ese</a:t>
            </a:r>
            <a:r>
              <a:rPr dirty="0" smtClean="0" sz="1100" spc="22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22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2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q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2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29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2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21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25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eum</a:t>
            </a:r>
            <a:r>
              <a:rPr dirty="0" smtClean="0" sz="1100" spc="22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21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4880" algn="just">
              <a:lnSpc>
                <a:spcPts val="1342"/>
              </a:lnSpc>
              <a:spcBef>
                <a:spcPts val="193"/>
              </a:spcBef>
            </a:pP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aseu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way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19">
                <a:latin typeface="Calibri"/>
                <a:cs typeface="Calibri"/>
              </a:rPr>
              <a:t>w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3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er.</a:t>
            </a:r>
            <a:endParaRPr sz="1100">
              <a:latin typeface="Calibri"/>
              <a:cs typeface="Calibri"/>
            </a:endParaRPr>
          </a:p>
          <a:p>
            <a:pPr marL="606856" marR="5007746" algn="just">
              <a:lnSpc>
                <a:spcPct val="101725"/>
              </a:lnSpc>
              <a:spcBef>
                <a:spcPts val="1753"/>
              </a:spcBef>
            </a:pPr>
            <a:r>
              <a:rPr dirty="0" smtClean="0" sz="1100" spc="4" b="1">
                <a:latin typeface="Calibri"/>
                <a:cs typeface="Calibri"/>
              </a:rPr>
              <a:t>W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b</a:t>
            </a:r>
            <a:r>
              <a:rPr dirty="0" smtClean="0" sz="1100" spc="0" b="1">
                <a:latin typeface="Calibri"/>
                <a:cs typeface="Calibri"/>
              </a:rPr>
              <a:t>y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x?</a:t>
            </a:r>
            <a:endParaRPr sz="1100">
              <a:latin typeface="Calibri"/>
              <a:cs typeface="Calibri"/>
            </a:endParaRPr>
          </a:p>
          <a:p>
            <a:pPr marL="606856" marR="587128" algn="just">
              <a:lnSpc>
                <a:spcPts val="1346"/>
              </a:lnSpc>
              <a:spcBef>
                <a:spcPts val="190"/>
              </a:spcBef>
            </a:pPr>
            <a:r>
              <a:rPr dirty="0" smtClean="0" sz="1100" spc="-9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x</a:t>
            </a:r>
            <a:r>
              <a:rPr dirty="0" smtClean="0" sz="1100" spc="4" b="1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ers,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so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kn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ers,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7128" algn="just">
              <a:lnSpc>
                <a:spcPts val="1346"/>
              </a:lnSpc>
              <a:spcBef>
                <a:spcPts val="219"/>
              </a:spcBef>
            </a:pP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erns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x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25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"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"</a:t>
            </a:r>
            <a:endParaRPr sz="1100">
              <a:latin typeface="Calibri"/>
              <a:cs typeface="Calibri"/>
            </a:endParaRPr>
          </a:p>
          <a:p>
            <a:pPr marL="606856" marR="579486" algn="just">
              <a:lnSpc>
                <a:spcPts val="1346"/>
              </a:lnSpc>
              <a:spcBef>
                <a:spcPts val="1729"/>
              </a:spcBef>
            </a:pPr>
            <a:r>
              <a:rPr dirty="0" smtClean="0" sz="1100" spc="-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ex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19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63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y</a:t>
            </a:r>
            <a:r>
              <a:rPr dirty="0" smtClean="0" sz="1100" spc="4" b="1">
                <a:latin typeface="Calibri"/>
                <a:cs typeface="Calibri"/>
              </a:rPr>
              <a:t>y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79486" algn="just">
              <a:lnSpc>
                <a:spcPts val="1346"/>
              </a:lnSpc>
              <a:spcBef>
                <a:spcPts val="206"/>
              </a:spcBef>
            </a:pP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y</a:t>
            </a:r>
            <a:r>
              <a:rPr dirty="0" smtClean="0" sz="1100" spc="4" b="1">
                <a:latin typeface="Calibri"/>
                <a:cs typeface="Calibri"/>
              </a:rPr>
              <a:t>y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x</a:t>
            </a:r>
            <a:r>
              <a:rPr dirty="0" smtClean="0" sz="1100" spc="9" b="1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3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2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3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Va</a:t>
            </a:r>
            <a:r>
              <a:rPr dirty="0" smtClean="0" sz="1100" spc="4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79486" algn="just">
              <a:lnSpc>
                <a:spcPts val="1346"/>
              </a:lnSpc>
              <a:spcBef>
                <a:spcPts val="206"/>
              </a:spcBef>
            </a:pP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ex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19" b="1">
                <a:latin typeface="Calibri"/>
                <a:cs typeface="Calibri"/>
              </a:rPr>
              <a:t>y</a:t>
            </a:r>
            <a:r>
              <a:rPr dirty="0" smtClean="0" sz="1100" spc="4" b="1">
                <a:latin typeface="Calibri"/>
                <a:cs typeface="Calibri"/>
              </a:rPr>
              <a:t>y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4" b="1">
                <a:latin typeface="Calibri"/>
                <a:cs typeface="Calibri"/>
              </a:rPr>
              <a:t>v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36"/>
              </a:spcBef>
            </a:pPr>
            <a:endParaRPr sz="750"/>
          </a:p>
          <a:p>
            <a:pPr marL="606856">
              <a:lnSpc>
                <a:spcPct val="101725"/>
              </a:lnSpc>
              <a:spcBef>
                <a:spcPts val="4000"/>
              </a:spcBef>
            </a:pPr>
            <a:r>
              <a:rPr dirty="0" smtClean="0" sz="1100" spc="0" b="1">
                <a:latin typeface="Calibri"/>
                <a:cs typeface="Calibri"/>
              </a:rPr>
              <a:t>R</a:t>
            </a:r>
            <a:r>
              <a:rPr dirty="0" smtClean="0" sz="1100" spc="9" b="1">
                <a:latin typeface="Calibri"/>
                <a:cs typeface="Calibri"/>
              </a:rPr>
              <a:t>u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-29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g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x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d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Y</a:t>
            </a:r>
            <a:r>
              <a:rPr dirty="0" smtClean="0" sz="1100" spc="9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0" b="1">
                <a:latin typeface="Calibri"/>
                <a:cs typeface="Calibri"/>
              </a:rPr>
              <a:t>c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4" b="1">
                <a:latin typeface="Calibri"/>
                <a:cs typeface="Calibri"/>
              </a:rPr>
              <a:t>g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m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753"/>
              </a:spcBef>
            </a:pPr>
            <a:r>
              <a:rPr dirty="0" smtClean="0" sz="1100" spc="-4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ex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-9">
                <a:latin typeface="Calibri"/>
                <a:cs typeface="Calibri"/>
              </a:rPr>
              <a:t>1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ex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-19">
                <a:latin typeface="Calibri"/>
                <a:cs typeface="Calibri"/>
              </a:rPr>
              <a:t>w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e).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-9">
                <a:latin typeface="Calibri"/>
                <a:cs typeface="Calibri"/>
              </a:rPr>
              <a:t>2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9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u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-9">
                <a:latin typeface="Calibri"/>
                <a:cs typeface="Calibri"/>
              </a:rPr>
              <a:t>3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ex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-9">
                <a:latin typeface="Calibri"/>
                <a:cs typeface="Calibri"/>
              </a:rPr>
              <a:t>4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19">
                <a:latin typeface="Calibri"/>
                <a:cs typeface="Calibri"/>
              </a:rPr>
              <a:t>y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9">
                <a:latin typeface="Calibri"/>
                <a:cs typeface="Calibri"/>
              </a:rPr>
              <a:t>ll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-9">
                <a:latin typeface="Calibri"/>
                <a:cs typeface="Calibri"/>
              </a:rPr>
              <a:t>5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4">
                <a:latin typeface="Calibri"/>
                <a:cs typeface="Calibri"/>
              </a:rPr>
              <a:t>/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.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endParaRPr sz="1100">
              <a:latin typeface="Calibri"/>
              <a:cs typeface="Calibri"/>
            </a:endParaRPr>
          </a:p>
          <a:p>
            <a:pPr marL="606856" marR="2909217">
              <a:lnSpc>
                <a:spcPts val="3100"/>
              </a:lnSpc>
              <a:spcBef>
                <a:spcPts val="475"/>
              </a:spcBef>
            </a:pPr>
            <a:r>
              <a:rPr dirty="0" smtClean="0" sz="1100" spc="-9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ex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am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(p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rre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).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ts val="1210"/>
              </a:lnSpc>
            </a:pPr>
            <a:r>
              <a:rPr dirty="0" smtClean="0" baseline="2482" sz="1650" spc="-9">
                <a:latin typeface="Calibri"/>
                <a:cs typeface="Calibri"/>
              </a:rPr>
              <a:t>1</a:t>
            </a:r>
            <a:r>
              <a:rPr dirty="0" smtClean="0" baseline="2482" sz="1650" spc="0">
                <a:latin typeface="Calibri"/>
                <a:cs typeface="Calibri"/>
              </a:rPr>
              <a:t>.</a:t>
            </a:r>
            <a:r>
              <a:rPr dirty="0" smtClean="0" baseline="2482" sz="1650" spc="0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wr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9">
                <a:latin typeface="Calibri"/>
                <a:cs typeface="Calibri"/>
              </a:rPr>
              <a:t>l</a:t>
            </a:r>
            <a:r>
              <a:rPr dirty="0" smtClean="0" baseline="2482" sz="1650" spc="0">
                <a:latin typeface="Calibri"/>
                <a:cs typeface="Calibri"/>
              </a:rPr>
              <a:t>ex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-4">
                <a:latin typeface="Calibri"/>
                <a:cs typeface="Calibri"/>
              </a:rPr>
              <a:t>p</a:t>
            </a:r>
            <a:r>
              <a:rPr dirty="0" smtClean="0" baseline="2482" sz="1650" spc="0">
                <a:latin typeface="Calibri"/>
                <a:cs typeface="Calibri"/>
              </a:rPr>
              <a:t>r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4">
                <a:latin typeface="Calibri"/>
                <a:cs typeface="Calibri"/>
              </a:rPr>
              <a:t>g</a:t>
            </a:r>
            <a:r>
              <a:rPr dirty="0" smtClean="0" baseline="2482" sz="1650" spc="0">
                <a:latin typeface="Calibri"/>
                <a:cs typeface="Calibri"/>
              </a:rPr>
              <a:t>ram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0">
                <a:latin typeface="Calibri"/>
                <a:cs typeface="Calibri"/>
              </a:rPr>
              <a:t>n</a:t>
            </a:r>
            <a:r>
              <a:rPr dirty="0" smtClean="0" baseline="2482" sz="1650" spc="-1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a</a:t>
            </a:r>
            <a:r>
              <a:rPr dirty="0" smtClean="0" baseline="2482" sz="1650" spc="-9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f</a:t>
            </a:r>
            <a:r>
              <a:rPr dirty="0" smtClean="0" baseline="2482" sz="1650" spc="-14">
                <a:latin typeface="Calibri"/>
                <a:cs typeface="Calibri"/>
              </a:rPr>
              <a:t>i</a:t>
            </a:r>
            <a:r>
              <a:rPr dirty="0" smtClean="0" baseline="2482" sz="1650" spc="9">
                <a:latin typeface="Calibri"/>
                <a:cs typeface="Calibri"/>
              </a:rPr>
              <a:t>l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f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-14">
                <a:latin typeface="Calibri"/>
                <a:cs typeface="Calibri"/>
              </a:rPr>
              <a:t>l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-9">
                <a:latin typeface="Calibri"/>
                <a:cs typeface="Calibri"/>
              </a:rPr>
              <a:t>.</a:t>
            </a:r>
            <a:r>
              <a:rPr dirty="0" smtClean="0" baseline="2482" sz="1650" spc="0">
                <a:latin typeface="Calibri"/>
                <a:cs typeface="Calibri"/>
              </a:rPr>
              <a:t>l</a:t>
            </a:r>
            <a:r>
              <a:rPr dirty="0" smtClean="0" baseline="2482" sz="1650" spc="0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a</a:t>
            </a:r>
            <a:r>
              <a:rPr dirty="0" smtClean="0" baseline="2482" sz="1650" spc="-4">
                <a:latin typeface="Calibri"/>
                <a:cs typeface="Calibri"/>
              </a:rPr>
              <a:t>n</a:t>
            </a:r>
            <a:r>
              <a:rPr dirty="0" smtClean="0" baseline="2482" sz="1650" spc="0">
                <a:latin typeface="Calibri"/>
                <a:cs typeface="Calibri"/>
              </a:rPr>
              <a:t>d</a:t>
            </a:r>
            <a:r>
              <a:rPr dirty="0" smtClean="0" baseline="2482" sz="1650" spc="-14">
                <a:latin typeface="Calibri"/>
                <a:cs typeface="Calibri"/>
              </a:rPr>
              <a:t> </a:t>
            </a:r>
            <a:r>
              <a:rPr dirty="0" smtClean="0" baseline="2482" sz="1650" spc="4">
                <a:latin typeface="Calibri"/>
                <a:cs typeface="Calibri"/>
              </a:rPr>
              <a:t>y</a:t>
            </a:r>
            <a:r>
              <a:rPr dirty="0" smtClean="0" baseline="2482" sz="1650" spc="0">
                <a:latin typeface="Calibri"/>
                <a:cs typeface="Calibri"/>
              </a:rPr>
              <a:t>a</a:t>
            </a:r>
            <a:r>
              <a:rPr dirty="0" smtClean="0" baseline="2482" sz="1650" spc="-9">
                <a:latin typeface="Calibri"/>
                <a:cs typeface="Calibri"/>
              </a:rPr>
              <a:t>c</a:t>
            </a:r>
            <a:r>
              <a:rPr dirty="0" smtClean="0" baseline="2482" sz="1650" spc="0">
                <a:latin typeface="Calibri"/>
                <a:cs typeface="Calibri"/>
              </a:rPr>
              <a:t>c</a:t>
            </a:r>
            <a:r>
              <a:rPr dirty="0" smtClean="0" baseline="2482" sz="1650" spc="-19">
                <a:latin typeface="Calibri"/>
                <a:cs typeface="Calibri"/>
              </a:rPr>
              <a:t> 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0">
                <a:latin typeface="Calibri"/>
                <a:cs typeface="Calibri"/>
              </a:rPr>
              <a:t>n</a:t>
            </a:r>
            <a:r>
              <a:rPr dirty="0" smtClean="0" baseline="2482" sz="1650" spc="-1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a</a:t>
            </a:r>
            <a:r>
              <a:rPr dirty="0" smtClean="0" baseline="2482" sz="1650" spc="-9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f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9">
                <a:latin typeface="Calibri"/>
                <a:cs typeface="Calibri"/>
              </a:rPr>
              <a:t>l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f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9">
                <a:latin typeface="Calibri"/>
                <a:cs typeface="Calibri"/>
              </a:rPr>
              <a:t>l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-9">
                <a:latin typeface="Calibri"/>
                <a:cs typeface="Calibri"/>
              </a:rPr>
              <a:t>.</a:t>
            </a:r>
            <a:r>
              <a:rPr dirty="0" smtClean="0" baseline="2482" sz="1650" spc="0">
                <a:latin typeface="Calibri"/>
                <a:cs typeface="Calibri"/>
              </a:rPr>
              <a:t>y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29"/>
              </a:spcBef>
            </a:pPr>
            <a:r>
              <a:rPr dirty="0" smtClean="0" sz="1100" spc="-9">
                <a:latin typeface="Calibri"/>
                <a:cs typeface="Calibri"/>
              </a:rPr>
              <a:t>2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25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u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es.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-9">
                <a:latin typeface="Calibri"/>
                <a:cs typeface="Calibri"/>
              </a:rPr>
              <a:t>3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ex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l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-9">
                <a:latin typeface="Calibri"/>
                <a:cs typeface="Calibri"/>
              </a:rPr>
              <a:t>4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-9">
                <a:latin typeface="Calibri"/>
                <a:cs typeface="Calibri"/>
              </a:rPr>
              <a:t>5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19">
                <a:latin typeface="Calibri"/>
                <a:cs typeface="Calibri"/>
              </a:rPr>
              <a:t>y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9">
                <a:latin typeface="Calibri"/>
                <a:cs typeface="Calibri"/>
              </a:rPr>
              <a:t>ll</a:t>
            </a:r>
            <a:endParaRPr sz="1100">
              <a:latin typeface="Calibri"/>
              <a:cs typeface="Calibri"/>
            </a:endParaRPr>
          </a:p>
          <a:p>
            <a:pPr marL="6068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-9">
                <a:latin typeface="Calibri"/>
                <a:cs typeface="Calibri"/>
              </a:rPr>
              <a:t>6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4">
                <a:latin typeface="Calibri"/>
                <a:cs typeface="Calibri"/>
              </a:rPr>
              <a:t>/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.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972616" y="3856685"/>
            <a:ext cx="5616575" cy="375208"/>
          </a:xfrm>
          <a:custGeom>
            <a:avLst/>
            <a:gdLst/>
            <a:ahLst/>
            <a:cxnLst/>
            <a:rect l="l" t="t" r="r" b="b"/>
            <a:pathLst>
              <a:path w="5616575" h="375208">
                <a:moveTo>
                  <a:pt x="0" y="375208"/>
                </a:moveTo>
                <a:lnTo>
                  <a:pt x="5616575" y="375208"/>
                </a:lnTo>
                <a:lnTo>
                  <a:pt x="5616575" y="0"/>
                </a:lnTo>
                <a:lnTo>
                  <a:pt x="0" y="0"/>
                </a:lnTo>
                <a:lnTo>
                  <a:pt x="0" y="375208"/>
                </a:lnTo>
                <a:close/>
              </a:path>
            </a:pathLst>
          </a:custGeom>
          <a:solidFill>
            <a:srgbClr val="D5EEE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/>
          <p:nvPr/>
        </p:nvSpPr>
        <p:spPr>
          <a:xfrm>
            <a:off x="972616" y="4231894"/>
            <a:ext cx="5616575" cy="195072"/>
          </a:xfrm>
          <a:custGeom>
            <a:avLst/>
            <a:gdLst/>
            <a:ahLst/>
            <a:cxnLst/>
            <a:rect l="l" t="t" r="r" b="b"/>
            <a:pathLst>
              <a:path w="5616575" h="195072">
                <a:moveTo>
                  <a:pt x="0" y="195072"/>
                </a:moveTo>
                <a:lnTo>
                  <a:pt x="5616575" y="195072"/>
                </a:lnTo>
                <a:lnTo>
                  <a:pt x="5616575" y="0"/>
                </a:lnTo>
                <a:lnTo>
                  <a:pt x="0" y="0"/>
                </a:lnTo>
                <a:lnTo>
                  <a:pt x="0" y="195072"/>
                </a:lnTo>
                <a:close/>
              </a:path>
            </a:pathLst>
          </a:custGeom>
          <a:solidFill>
            <a:srgbClr val="D5EEE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972616" y="4426965"/>
            <a:ext cx="5616575" cy="195072"/>
          </a:xfrm>
          <a:custGeom>
            <a:avLst/>
            <a:gdLst/>
            <a:ahLst/>
            <a:cxnLst/>
            <a:rect l="l" t="t" r="r" b="b"/>
            <a:pathLst>
              <a:path w="5616575" h="195072">
                <a:moveTo>
                  <a:pt x="0" y="195072"/>
                </a:moveTo>
                <a:lnTo>
                  <a:pt x="5616575" y="195072"/>
                </a:lnTo>
                <a:lnTo>
                  <a:pt x="5616575" y="0"/>
                </a:lnTo>
                <a:lnTo>
                  <a:pt x="0" y="0"/>
                </a:lnTo>
                <a:lnTo>
                  <a:pt x="0" y="195072"/>
                </a:lnTo>
                <a:close/>
              </a:path>
            </a:pathLst>
          </a:custGeom>
          <a:solidFill>
            <a:srgbClr val="D5EEE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972616" y="4621910"/>
            <a:ext cx="5616575" cy="1896490"/>
          </a:xfrm>
          <a:custGeom>
            <a:avLst/>
            <a:gdLst/>
            <a:ahLst/>
            <a:cxnLst/>
            <a:rect l="l" t="t" r="r" b="b"/>
            <a:pathLst>
              <a:path w="5616575" h="1896491">
                <a:moveTo>
                  <a:pt x="0" y="1896490"/>
                </a:moveTo>
                <a:lnTo>
                  <a:pt x="5616575" y="1896490"/>
                </a:lnTo>
                <a:lnTo>
                  <a:pt x="5616575" y="0"/>
                </a:lnTo>
                <a:lnTo>
                  <a:pt x="0" y="0"/>
                </a:lnTo>
                <a:lnTo>
                  <a:pt x="0" y="1896490"/>
                </a:lnTo>
                <a:close/>
              </a:path>
            </a:pathLst>
          </a:custGeom>
          <a:solidFill>
            <a:srgbClr val="D5EEE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972616" y="6518402"/>
            <a:ext cx="5616575" cy="374903"/>
          </a:xfrm>
          <a:custGeom>
            <a:avLst/>
            <a:gdLst/>
            <a:ahLst/>
            <a:cxnLst/>
            <a:rect l="l" t="t" r="r" b="b"/>
            <a:pathLst>
              <a:path w="5616575" h="374903">
                <a:moveTo>
                  <a:pt x="0" y="374903"/>
                </a:moveTo>
                <a:lnTo>
                  <a:pt x="5616575" y="374903"/>
                </a:lnTo>
                <a:lnTo>
                  <a:pt x="5616575" y="0"/>
                </a:lnTo>
                <a:lnTo>
                  <a:pt x="0" y="0"/>
                </a:lnTo>
                <a:lnTo>
                  <a:pt x="0" y="374903"/>
                </a:lnTo>
                <a:close/>
              </a:path>
            </a:pathLst>
          </a:custGeom>
          <a:solidFill>
            <a:srgbClr val="D5EEE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972616" y="6893306"/>
            <a:ext cx="5616575" cy="195072"/>
          </a:xfrm>
          <a:custGeom>
            <a:avLst/>
            <a:gdLst/>
            <a:ahLst/>
            <a:cxnLst/>
            <a:rect l="l" t="t" r="r" b="b"/>
            <a:pathLst>
              <a:path w="5616575" h="195072">
                <a:moveTo>
                  <a:pt x="0" y="195072"/>
                </a:moveTo>
                <a:lnTo>
                  <a:pt x="5616575" y="195072"/>
                </a:lnTo>
                <a:lnTo>
                  <a:pt x="5616575" y="0"/>
                </a:lnTo>
                <a:lnTo>
                  <a:pt x="0" y="0"/>
                </a:lnTo>
                <a:lnTo>
                  <a:pt x="0" y="195072"/>
                </a:lnTo>
                <a:close/>
              </a:path>
            </a:pathLst>
          </a:custGeom>
          <a:solidFill>
            <a:srgbClr val="D5EEE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972616" y="7088377"/>
            <a:ext cx="5616575" cy="198120"/>
          </a:xfrm>
          <a:custGeom>
            <a:avLst/>
            <a:gdLst/>
            <a:ahLst/>
            <a:cxnLst/>
            <a:rect l="l" t="t" r="r" b="b"/>
            <a:pathLst>
              <a:path w="5616575" h="198120">
                <a:moveTo>
                  <a:pt x="0" y="198120"/>
                </a:moveTo>
                <a:lnTo>
                  <a:pt x="5616575" y="198120"/>
                </a:lnTo>
                <a:lnTo>
                  <a:pt x="5616575" y="0"/>
                </a:lnTo>
                <a:lnTo>
                  <a:pt x="0" y="0"/>
                </a:lnTo>
                <a:lnTo>
                  <a:pt x="0" y="198120"/>
                </a:lnTo>
                <a:close/>
              </a:path>
            </a:pathLst>
          </a:custGeom>
          <a:solidFill>
            <a:srgbClr val="D5EEE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972616" y="7286574"/>
            <a:ext cx="5616575" cy="195376"/>
          </a:xfrm>
          <a:custGeom>
            <a:avLst/>
            <a:gdLst/>
            <a:ahLst/>
            <a:cxnLst/>
            <a:rect l="l" t="t" r="r" b="b"/>
            <a:pathLst>
              <a:path w="5616575" h="195376">
                <a:moveTo>
                  <a:pt x="0" y="195376"/>
                </a:moveTo>
                <a:lnTo>
                  <a:pt x="5616575" y="195376"/>
                </a:lnTo>
                <a:lnTo>
                  <a:pt x="5616575" y="0"/>
                </a:lnTo>
                <a:lnTo>
                  <a:pt x="0" y="0"/>
                </a:lnTo>
                <a:lnTo>
                  <a:pt x="0" y="195376"/>
                </a:lnTo>
                <a:close/>
              </a:path>
            </a:pathLst>
          </a:custGeom>
          <a:solidFill>
            <a:srgbClr val="D5EEE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" name="object 16"/>
          <p:cNvSpPr/>
          <p:nvPr/>
        </p:nvSpPr>
        <p:spPr>
          <a:xfrm>
            <a:off x="972616" y="7481951"/>
            <a:ext cx="5616575" cy="234695"/>
          </a:xfrm>
          <a:custGeom>
            <a:avLst/>
            <a:gdLst/>
            <a:ahLst/>
            <a:cxnLst/>
            <a:rect l="l" t="t" r="r" b="b"/>
            <a:pathLst>
              <a:path w="5616575" h="234696">
                <a:moveTo>
                  <a:pt x="0" y="234695"/>
                </a:moveTo>
                <a:lnTo>
                  <a:pt x="5616575" y="234695"/>
                </a:lnTo>
                <a:lnTo>
                  <a:pt x="5616575" y="0"/>
                </a:lnTo>
                <a:lnTo>
                  <a:pt x="0" y="0"/>
                </a:lnTo>
                <a:lnTo>
                  <a:pt x="0" y="234695"/>
                </a:lnTo>
                <a:close/>
              </a:path>
            </a:pathLst>
          </a:custGeom>
          <a:solidFill>
            <a:srgbClr val="D5EEE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object 17"/>
          <p:cNvSpPr/>
          <p:nvPr/>
        </p:nvSpPr>
        <p:spPr>
          <a:xfrm>
            <a:off x="972616" y="7716646"/>
            <a:ext cx="5616575" cy="195072"/>
          </a:xfrm>
          <a:custGeom>
            <a:avLst/>
            <a:gdLst/>
            <a:ahLst/>
            <a:cxnLst/>
            <a:rect l="l" t="t" r="r" b="b"/>
            <a:pathLst>
              <a:path w="5616575" h="195072">
                <a:moveTo>
                  <a:pt x="0" y="195072"/>
                </a:moveTo>
                <a:lnTo>
                  <a:pt x="5616575" y="195072"/>
                </a:lnTo>
                <a:lnTo>
                  <a:pt x="5616575" y="0"/>
                </a:lnTo>
                <a:lnTo>
                  <a:pt x="0" y="0"/>
                </a:lnTo>
                <a:lnTo>
                  <a:pt x="0" y="195072"/>
                </a:lnTo>
                <a:close/>
              </a:path>
            </a:pathLst>
          </a:custGeom>
          <a:solidFill>
            <a:srgbClr val="D5EEE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/>
          <p:nvPr/>
        </p:nvSpPr>
        <p:spPr>
          <a:xfrm>
            <a:off x="972616" y="7911719"/>
            <a:ext cx="5616575" cy="198119"/>
          </a:xfrm>
          <a:custGeom>
            <a:avLst/>
            <a:gdLst/>
            <a:ahLst/>
            <a:cxnLst/>
            <a:rect l="l" t="t" r="r" b="b"/>
            <a:pathLst>
              <a:path w="5616575" h="198120">
                <a:moveTo>
                  <a:pt x="0" y="198119"/>
                </a:moveTo>
                <a:lnTo>
                  <a:pt x="5616575" y="198119"/>
                </a:lnTo>
                <a:lnTo>
                  <a:pt x="5616575" y="0"/>
                </a:lnTo>
                <a:lnTo>
                  <a:pt x="0" y="0"/>
                </a:lnTo>
                <a:lnTo>
                  <a:pt x="0" y="198119"/>
                </a:lnTo>
                <a:close/>
              </a:path>
            </a:pathLst>
          </a:custGeom>
          <a:solidFill>
            <a:srgbClr val="D5EEE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2212975" y="4799964"/>
            <a:ext cx="3133725" cy="15144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1760474" y="7480173"/>
            <a:ext cx="47625" cy="1714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72616" y="3856685"/>
            <a:ext cx="5616575" cy="42531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36"/>
              </a:spcBef>
            </a:pPr>
            <a:endParaRPr sz="750"/>
          </a:p>
          <a:p>
            <a:pPr marL="1064387">
              <a:lnSpc>
                <a:spcPct val="101725"/>
              </a:lnSpc>
              <a:spcBef>
                <a:spcPts val="4000"/>
              </a:spcBef>
            </a:pP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e:</a:t>
            </a:r>
            <a:endParaRPr sz="1100">
              <a:latin typeface="Calibri"/>
              <a:cs typeface="Calibri"/>
            </a:endParaRPr>
          </a:p>
          <a:p>
            <a:pPr marL="1064387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e?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eref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re,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kn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what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separ</a:t>
            </a:r>
            <a:r>
              <a:rPr dirty="0" smtClean="0" sz="1100" spc="-4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reak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seq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s.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sp</a:t>
            </a:r>
            <a:r>
              <a:rPr dirty="0" smtClean="0" sz="1100" spc="-4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19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ara</a:t>
            </a:r>
            <a:r>
              <a:rPr dirty="0" smtClean="0" sz="1100" spc="-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es.</a:t>
            </a:r>
            <a:endParaRPr sz="1100">
              <a:latin typeface="Calibri"/>
              <a:cs typeface="Calibri"/>
            </a:endParaRPr>
          </a:p>
          <a:p>
            <a:pPr marL="1064387" marR="587592" indent="-228930">
              <a:lnSpc>
                <a:spcPts val="1342"/>
              </a:lnSpc>
              <a:spcBef>
                <a:spcPts val="21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10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1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ara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3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fferent</a:t>
            </a:r>
            <a:r>
              <a:rPr dirty="0" smtClean="0" sz="1100" spc="10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ay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so</a:t>
            </a:r>
            <a:r>
              <a:rPr dirty="0" smtClean="0" sz="1100" spc="10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25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64387" marR="587592">
              <a:lnSpc>
                <a:spcPts val="1342"/>
              </a:lnSpc>
              <a:spcBef>
                <a:spcPts val="193"/>
              </a:spcBef>
            </a:pPr>
            <a:r>
              <a:rPr dirty="0" smtClean="0" sz="1100" spc="0">
                <a:latin typeface="Calibri"/>
                <a:cs typeface="Calibri"/>
              </a:rPr>
              <a:t>separ</a:t>
            </a:r>
            <a:r>
              <a:rPr dirty="0" smtClean="0" sz="1100" spc="-4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r.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3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reaks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seq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s:</a:t>
            </a:r>
            <a:r>
              <a:rPr dirty="0" smtClean="0" sz="1100" spc="5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==</a:t>
            </a:r>
            <a:r>
              <a:rPr dirty="0" smtClean="0" sz="1100" spc="3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b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5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1;</a:t>
            </a:r>
            <a:endParaRPr sz="1100">
              <a:latin typeface="Calibri"/>
              <a:cs typeface="Calibri"/>
            </a:endParaRPr>
          </a:p>
          <a:p>
            <a:pPr marL="606856" marR="1856157" algn="just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2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-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4">
                <a:latin typeface="Calibri"/>
                <a:cs typeface="Calibri"/>
              </a:rPr>
              <a:t>q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25">
                <a:latin typeface="Calibri"/>
                <a:cs typeface="Calibri"/>
              </a:rPr>
              <a:t>(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1</a:t>
            </a:r>
            <a:r>
              <a:rPr dirty="0" smtClean="0" sz="1100" spc="0">
                <a:latin typeface="Calibri"/>
                <a:cs typeface="Calibri"/>
              </a:rPr>
              <a:t>4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s)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==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b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1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2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606856" marR="583287" algn="just">
              <a:lnSpc>
                <a:spcPts val="1368"/>
              </a:lnSpc>
              <a:spcBef>
                <a:spcPts val="190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s,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19">
                <a:latin typeface="Calibri"/>
                <a:cs typeface="Calibri"/>
              </a:rPr>
              <a:t>x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25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fy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54">
                <a:latin typeface="Calibri"/>
                <a:cs typeface="Calibri"/>
              </a:rPr>
              <a:t> </a:t>
            </a:r>
            <a:r>
              <a:rPr dirty="0" smtClean="0" sz="1100" spc="0" i="1">
                <a:latin typeface="Calibri"/>
                <a:cs typeface="Calibri"/>
              </a:rPr>
              <a:t>w</a:t>
            </a:r>
            <a:r>
              <a:rPr dirty="0" smtClean="0" sz="1100" spc="9" i="1">
                <a:latin typeface="Calibri"/>
                <a:cs typeface="Calibri"/>
              </a:rPr>
              <a:t>o</a:t>
            </a:r>
            <a:r>
              <a:rPr dirty="0" smtClean="0" sz="1100" spc="-19" i="1">
                <a:latin typeface="Calibri"/>
                <a:cs typeface="Calibri"/>
              </a:rPr>
              <a:t>r</a:t>
            </a:r>
            <a:r>
              <a:rPr dirty="0" smtClean="0" sz="1100" spc="9" i="1">
                <a:latin typeface="Calibri"/>
                <a:cs typeface="Calibri"/>
              </a:rPr>
              <a:t>d</a:t>
            </a:r>
            <a:r>
              <a:rPr dirty="0" smtClean="0" sz="1100" spc="0" i="1">
                <a:latin typeface="Calibri"/>
                <a:cs typeface="Calibri"/>
              </a:rPr>
              <a:t>s</a:t>
            </a:r>
            <a:r>
              <a:rPr dirty="0" smtClean="0" sz="1100" spc="19" i="1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287" algn="just">
              <a:lnSpc>
                <a:spcPts val="1342"/>
              </a:lnSpc>
              <a:spcBef>
                <a:spcPts val="203"/>
              </a:spcBef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ara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ers,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eas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19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rser.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ese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separ</a:t>
            </a:r>
            <a:r>
              <a:rPr dirty="0" smtClean="0" sz="1100" spc="-4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287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redef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1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ere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sed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reak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287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assed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ax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s.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1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287" algn="just">
              <a:lnSpc>
                <a:spcPts val="1342"/>
              </a:lnSpc>
              <a:spcBef>
                <a:spcPts val="200"/>
              </a:spcBef>
            </a:pP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s,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ara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fferent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so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ered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separ</a:t>
            </a:r>
            <a:r>
              <a:rPr dirty="0" smtClean="0" sz="1100" spc="-4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r.</a:t>
            </a:r>
            <a:endParaRPr sz="1100">
              <a:latin typeface="Calibri"/>
              <a:cs typeface="Calibri"/>
            </a:endParaRPr>
          </a:p>
          <a:p>
            <a:pPr marL="664768" marR="5495370" algn="just">
              <a:lnSpc>
                <a:spcPct val="101725"/>
              </a:lnSpc>
              <a:spcBef>
                <a:spcPts val="1756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ep</a:t>
            </a:r>
            <a:endParaRPr sz="1100">
              <a:latin typeface="Calibri"/>
              <a:cs typeface="Calibri"/>
            </a:endParaRPr>
          </a:p>
          <a:p>
            <a:pPr marL="664768" marR="931074" algn="just">
              <a:lnSpc>
                <a:spcPct val="101725"/>
              </a:lnSpc>
              <a:spcBef>
                <a:spcPts val="1609"/>
              </a:spcBef>
            </a:pP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wor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25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ep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19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25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664768" marR="3308580" algn="just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kn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ax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endParaRPr sz="1100">
              <a:latin typeface="Calibri"/>
              <a:cs typeface="Calibri"/>
            </a:endParaRPr>
          </a:p>
          <a:p>
            <a:pPr marL="664768" marR="638978" algn="just">
              <a:lnSpc>
                <a:spcPts val="1368"/>
              </a:lnSpc>
              <a:spcBef>
                <a:spcPts val="18077"/>
              </a:spcBef>
            </a:pPr>
            <a:r>
              <a:rPr dirty="0" smtClean="0" sz="1100" spc="4" i="1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dirty="0" smtClean="0" sz="1100" spc="9" i="1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dirty="0" smtClean="0" sz="1100" spc="9" i="1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dirty="0" smtClean="0" sz="1100" spc="-9" i="1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dirty="0" smtClean="0" sz="1100" spc="9" i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mtClean="0" sz="1100" spc="0" i="1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dirty="0" smtClean="0" sz="1100" spc="64" i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mtClean="0" sz="1100" spc="-14" i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mtClean="0" sz="1100" spc="9" i="1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dirty="0" smtClean="0" sz="1100" spc="-14" i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mtClean="0" sz="1100" spc="9" i="1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dirty="0" smtClean="0" sz="1100" spc="9" i="1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dirty="0" smtClean="0" sz="1100" spc="-19" i="1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dirty="0" smtClean="0" sz="1100" spc="9" i="1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 smtClean="0" sz="1100" spc="0" i="1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dirty="0" smtClean="0" sz="1100" spc="75" i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so</a:t>
            </a:r>
            <a:r>
              <a:rPr dirty="0" smtClean="0" sz="1100" spc="5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5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5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6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6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5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6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6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5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erar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6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ree</a:t>
            </a:r>
            <a:r>
              <a:rPr dirty="0" smtClean="0" sz="1100" spc="6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r>
              <a:rPr dirty="0" smtClean="0" sz="1100" spc="6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64768" marR="638978" algn="just">
              <a:lnSpc>
                <a:spcPts val="1342"/>
              </a:lnSpc>
              <a:spcBef>
                <a:spcPts val="210"/>
              </a:spcBef>
            </a:pP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rea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ke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25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25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64768" marR="638978" algn="just">
              <a:lnSpc>
                <a:spcPts val="1342"/>
              </a:lnSpc>
              <a:spcBef>
                <a:spcPts val="206"/>
              </a:spcBef>
            </a:pPr>
            <a:r>
              <a:rPr dirty="0" smtClean="0" sz="1100" spc="0">
                <a:latin typeface="Calibri"/>
                <a:cs typeface="Calibri"/>
              </a:rPr>
              <a:t>spe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       </a:t>
            </a:r>
            <a:r>
              <a:rPr dirty="0" smtClean="0" sz="1100" spc="10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1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0">
                <a:latin typeface="Calibri"/>
                <a:cs typeface="Calibri"/>
              </a:rPr>
              <a:t>       </a:t>
            </a:r>
            <a:r>
              <a:rPr dirty="0" smtClean="0" sz="1100" spc="12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0">
                <a:latin typeface="Calibri"/>
                <a:cs typeface="Calibri"/>
              </a:rPr>
              <a:t>       </a:t>
            </a:r>
            <a:r>
              <a:rPr dirty="0" smtClean="0" sz="1100" spc="12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0">
                <a:latin typeface="Calibri"/>
                <a:cs typeface="Calibri"/>
              </a:rPr>
              <a:t>       </a:t>
            </a:r>
            <a:r>
              <a:rPr dirty="0" smtClean="0" sz="1100" spc="1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we</a:t>
            </a:r>
            <a:r>
              <a:rPr dirty="0" smtClean="0" sz="1100" spc="0">
                <a:latin typeface="Calibri"/>
                <a:cs typeface="Calibri"/>
              </a:rPr>
              <a:t>       </a:t>
            </a:r>
            <a:r>
              <a:rPr dirty="0" smtClean="0" sz="1100" spc="123">
                <a:latin typeface="Calibri"/>
                <a:cs typeface="Calibri"/>
              </a:rPr>
              <a:t> </a:t>
            </a:r>
            <a:r>
              <a:rPr dirty="0" smtClean="0" sz="1100" spc="-29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      </a:t>
            </a:r>
            <a:r>
              <a:rPr dirty="0" smtClean="0" sz="1100" spc="12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       </a:t>
            </a:r>
            <a:r>
              <a:rPr dirty="0" smtClean="0" sz="1100" spc="1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       </a:t>
            </a:r>
            <a:r>
              <a:rPr dirty="0" smtClean="0" sz="1100" spc="1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ral</a:t>
            </a:r>
            <a:r>
              <a:rPr dirty="0" smtClean="0" sz="1100" spc="0">
                <a:latin typeface="Calibri"/>
                <a:cs typeface="Calibri"/>
              </a:rPr>
              <a:t>       </a:t>
            </a:r>
            <a:r>
              <a:rPr dirty="0" smtClean="0" sz="1100" spc="12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664768" marR="642951" algn="just">
              <a:lnSpc>
                <a:spcPts val="1342"/>
              </a:lnSpc>
              <a:spcBef>
                <a:spcPts val="481"/>
              </a:spcBef>
            </a:pP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x.</a:t>
            </a:r>
            <a:r>
              <a:rPr dirty="0" smtClean="0" sz="1100" spc="21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 </a:t>
            </a:r>
            <a:r>
              <a:rPr dirty="0" smtClean="0" sz="1100" spc="1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9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je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19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+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je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19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+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9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je</a:t>
            </a:r>
            <a:r>
              <a:rPr dirty="0" smtClean="0" sz="1100" spc="14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19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rawn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sh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ws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64768" marR="642951" algn="just">
              <a:lnSpc>
                <a:spcPts val="1342"/>
              </a:lnSpc>
              <a:spcBef>
                <a:spcPts val="205"/>
              </a:spcBef>
            </a:pP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sh</a:t>
            </a:r>
            <a:r>
              <a:rPr dirty="0" smtClean="0" sz="1100" spc="7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(a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ral</a:t>
            </a:r>
            <a:r>
              <a:rPr dirty="0" smtClean="0" sz="1100" spc="6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e)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7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7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wn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7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ree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rm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epen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9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7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7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64768" marR="642951" algn="just">
              <a:lnSpc>
                <a:spcPts val="1342"/>
              </a:lnSpc>
              <a:spcBef>
                <a:spcPts val="205"/>
              </a:spcBef>
            </a:pP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e.</a:t>
            </a:r>
            <a:endParaRPr sz="1100">
              <a:latin typeface="Calibri"/>
              <a:cs typeface="Calibri"/>
            </a:endParaRPr>
          </a:p>
          <a:p>
            <a:pPr marL="606856" marR="5857367" algn="just">
              <a:lnSpc>
                <a:spcPct val="101725"/>
              </a:lnSpc>
              <a:spcBef>
                <a:spcPts val="1610"/>
              </a:spcBef>
            </a:pPr>
            <a:r>
              <a:rPr dirty="0" smtClean="0" sz="1200" spc="0" i="1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dirty="0" smtClean="0" sz="1200" spc="9" i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mtClean="0" sz="1200" spc="0" i="1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dirty="0" smtClean="0" sz="1200" spc="-14" i="1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dirty="0" smtClean="0" sz="1200" spc="-9" i="1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dirty="0" smtClean="0" sz="1200" spc="0" i="1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endParaRPr sz="1200">
              <a:latin typeface="Calibri"/>
              <a:cs typeface="Calibri"/>
            </a:endParaRPr>
          </a:p>
          <a:p>
            <a:pPr marL="606856" marR="584897" algn="just">
              <a:lnSpc>
                <a:spcPts val="1342"/>
              </a:lnSpc>
              <a:spcBef>
                <a:spcPts val="1632"/>
              </a:spcBef>
            </a:pPr>
            <a:r>
              <a:rPr dirty="0" smtClean="0" sz="1100" spc="4">
                <a:latin typeface="Calibri"/>
                <a:cs typeface="Calibri"/>
              </a:rPr>
              <a:t>J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ke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ral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e,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so</a:t>
            </a:r>
            <a:r>
              <a:rPr dirty="0" smtClean="0" sz="1100" spc="5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25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45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al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4897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wn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ree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arser.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arse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ree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eps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4897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25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so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25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1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4897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3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et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3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er)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arsers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4897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2056130" y="914400"/>
            <a:ext cx="3457575" cy="25431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26"/>
              </a:spcBef>
            </a:pPr>
            <a:endParaRPr sz="750"/>
          </a:p>
          <a:p>
            <a:pPr marL="664768" marR="4674206" algn="just">
              <a:lnSpc>
                <a:spcPct val="101725"/>
              </a:lnSpc>
              <a:spcBef>
                <a:spcPts val="5614"/>
              </a:spcBef>
            </a:pPr>
            <a:r>
              <a:rPr dirty="0" smtClean="0" sz="1100" spc="9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ean</a:t>
            </a:r>
            <a:r>
              <a:rPr dirty="0" smtClean="0" sz="1100" spc="4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endParaRPr sz="1100">
              <a:latin typeface="Calibri"/>
              <a:cs typeface="Calibri"/>
            </a:endParaRPr>
          </a:p>
          <a:p>
            <a:pPr marL="664768" marR="647250" algn="just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6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6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15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5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15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we</a:t>
            </a:r>
            <a:r>
              <a:rPr dirty="0" smtClean="0" sz="1100" spc="18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ry</a:t>
            </a:r>
            <a:r>
              <a:rPr dirty="0" smtClean="0" sz="1100" spc="163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15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17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63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ean</a:t>
            </a:r>
            <a:r>
              <a:rPr dirty="0" smtClean="0" sz="1100" spc="4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6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5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6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664768" marR="5185316" algn="just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Calibri"/>
                <a:cs typeface="Calibri"/>
              </a:rPr>
              <a:t>(s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s)</a:t>
            </a:r>
            <a:endParaRPr sz="1100">
              <a:latin typeface="Calibri"/>
              <a:cs typeface="Calibri"/>
            </a:endParaRPr>
          </a:p>
          <a:p>
            <a:pPr marL="695248" marR="3059457" algn="just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-9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x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N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eft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695248" marR="3867735" algn="just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4" b="1">
                <a:latin typeface="Calibri"/>
                <a:cs typeface="Calibri"/>
              </a:rPr>
              <a:t>W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d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9" b="1">
                <a:latin typeface="Calibri"/>
                <a:cs typeface="Calibri"/>
              </a:rPr>
              <a:t>f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25" b="1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?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?</a:t>
            </a:r>
            <a:endParaRPr sz="1100">
              <a:latin typeface="Calibri"/>
              <a:cs typeface="Calibri"/>
            </a:endParaRPr>
          </a:p>
          <a:p>
            <a:pPr marL="695248" marR="5282413" algn="just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-9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v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w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664768" marR="3830454" algn="just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sa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14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eft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ass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695248" marR="2749655" algn="just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0" b="1">
                <a:latin typeface="Calibri"/>
                <a:cs typeface="Calibri"/>
              </a:rPr>
              <a:t>H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w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y</a:t>
            </a:r>
            <a:r>
              <a:rPr dirty="0" smtClean="0" sz="1100" spc="4" b="1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?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W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0" b="1">
                <a:latin typeface="Calibri"/>
                <a:cs typeface="Calibri"/>
              </a:rPr>
              <a:t>h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9" b="1">
                <a:latin typeface="Calibri"/>
                <a:cs typeface="Calibri"/>
              </a:rPr>
              <a:t>f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19" b="1">
                <a:latin typeface="Calibri"/>
                <a:cs typeface="Calibri"/>
              </a:rPr>
              <a:t>g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25" b="1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?</a:t>
            </a:r>
            <a:endParaRPr sz="1100">
              <a:latin typeface="Calibri"/>
              <a:cs typeface="Calibri"/>
            </a:endParaRPr>
          </a:p>
          <a:p>
            <a:pPr marL="664768" marR="641939" algn="just">
              <a:lnSpc>
                <a:spcPts val="1342"/>
              </a:lnSpc>
              <a:spcBef>
                <a:spcPts val="215"/>
              </a:spcBef>
            </a:pP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3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19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2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28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ake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19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2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ey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ake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64768" marR="641939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0">
                <a:latin typeface="Calibri"/>
                <a:cs typeface="Calibri"/>
              </a:rPr>
              <a:t>sense.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es,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es,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req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red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64768" marR="641939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21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22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9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23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21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9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21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22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213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ake</a:t>
            </a:r>
            <a:r>
              <a:rPr dirty="0" smtClean="0" sz="1100" spc="22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2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64768" marR="641939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akes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sense.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ere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sh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9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e.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64768" marR="641939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0">
                <a:latin typeface="Calibri"/>
                <a:cs typeface="Calibri"/>
              </a:rPr>
              <a:t>sh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j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ean</a:t>
            </a:r>
            <a:r>
              <a:rPr dirty="0" smtClean="0" sz="1100" spc="4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5181339" algn="just">
              <a:lnSpc>
                <a:spcPct val="101725"/>
              </a:lnSpc>
              <a:spcBef>
                <a:spcPts val="1612"/>
              </a:spcBef>
            </a:pPr>
            <a:r>
              <a:rPr dirty="0" smtClean="0" sz="1200" spc="-4" b="1" i="1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dirty="0" smtClean="0" sz="1200" spc="9" b="1" i="1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dirty="0" smtClean="0" sz="1200" spc="-4" b="1" i="1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dirty="0" smtClean="0" sz="1200" spc="-9" b="1" i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mtClean="0" sz="1200" spc="-9" b="1" i="1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dirty="0" smtClean="0" sz="1200" spc="-9" b="1" i="1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dirty="0" smtClean="0" sz="1200" spc="-4" b="1" i="1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 smtClean="0" sz="1200" spc="0" b="1" i="1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dirty="0" smtClean="0" sz="1200" spc="25" b="1" i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mtClean="0" sz="1200" spc="-4" b="1" i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mtClean="0" sz="1200" spc="-9" b="1" i="1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dirty="0" smtClean="0" sz="1200" spc="14" b="1" i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mtClean="0" sz="1200" spc="-4" b="1" i="1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dirty="0" smtClean="0" sz="1200" spc="9" b="1" i="1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dirty="0" smtClean="0" sz="1200" spc="4" b="1" i="1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dirty="0" smtClean="0" sz="1200" spc="-4" b="1" i="1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 smtClean="0" sz="1200" spc="0" b="1" i="1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endParaRPr sz="12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606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ard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19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ers.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25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endParaRPr sz="1100">
              <a:latin typeface="Calibri"/>
              <a:cs typeface="Calibri"/>
            </a:endParaRPr>
          </a:p>
          <a:p>
            <a:pPr marL="1064387" marR="1373757" indent="-228930">
              <a:lnSpc>
                <a:spcPts val="1342"/>
              </a:lnSpc>
              <a:spcBef>
                <a:spcPts val="215"/>
              </a:spcBef>
              <a:tabLst>
                <a:tab pos="1092200" algn="l"/>
              </a:tabLst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		</a:t>
            </a:r>
            <a:r>
              <a:rPr dirty="0" smtClean="0" sz="1100" spc="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er,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25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ean</a:t>
            </a:r>
            <a:r>
              <a:rPr dirty="0" smtClean="0" sz="1100" spc="4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2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64387" marR="1373757">
              <a:lnSpc>
                <a:spcPts val="1342"/>
              </a:lnSpc>
              <a:spcBef>
                <a:spcPts val="193"/>
              </a:spcBef>
              <a:tabLst>
                <a:tab pos="1092200" algn="l"/>
              </a:tabLst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3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1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9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endParaRPr sz="1100">
              <a:latin typeface="Calibri"/>
              <a:cs typeface="Calibri"/>
            </a:endParaRPr>
          </a:p>
          <a:p>
            <a:pPr marL="1058290">
              <a:lnSpc>
                <a:spcPct val="101725"/>
              </a:lnSpc>
              <a:spcBef>
                <a:spcPts val="4561"/>
              </a:spcBef>
            </a:pPr>
            <a:r>
              <a:rPr dirty="0" smtClean="0" sz="1100" spc="-9">
                <a:latin typeface="Calibri"/>
                <a:cs typeface="Calibri"/>
              </a:rPr>
              <a:t>{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3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1058290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-9">
                <a:latin typeface="Calibri"/>
                <a:cs typeface="Calibri"/>
              </a:rPr>
              <a:t>{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4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1058290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&lt;&lt;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1058290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-9">
                <a:latin typeface="Calibri"/>
                <a:cs typeface="Calibri"/>
              </a:rPr>
              <a:t>}}</a:t>
            </a:r>
            <a:endParaRPr sz="1100">
              <a:latin typeface="Calibri"/>
              <a:cs typeface="Calibri"/>
            </a:endParaRPr>
          </a:p>
          <a:p>
            <a:pPr marL="606856" marR="584713" algn="just">
              <a:lnSpc>
                <a:spcPts val="1342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ard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1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19">
                <a:latin typeface="Calibri"/>
                <a:cs typeface="Calibri"/>
              </a:rPr>
              <a:t>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4713" algn="just">
              <a:lnSpc>
                <a:spcPts val="1342"/>
              </a:lnSpc>
              <a:spcBef>
                <a:spcPts val="205"/>
              </a:spcBef>
            </a:pP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29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ake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25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eas</a:t>
            </a:r>
            <a:r>
              <a:rPr dirty="0" smtClean="0" sz="1100" spc="-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er.</a:t>
            </a:r>
            <a:r>
              <a:rPr dirty="0" smtClean="0" sz="1100" spc="3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-25">
                <a:latin typeface="Calibri"/>
                <a:cs typeface="Calibri"/>
              </a:rPr>
              <a:t>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e,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ere</a:t>
            </a:r>
            <a:r>
              <a:rPr dirty="0" smtClean="0" sz="1100" spc="2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19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4713" algn="just">
              <a:lnSpc>
                <a:spcPts val="1342"/>
              </a:lnSpc>
              <a:spcBef>
                <a:spcPts val="205"/>
              </a:spcBef>
            </a:pP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14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12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133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3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15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15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5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14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3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29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5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12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5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16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143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3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3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887272" y="3268344"/>
            <a:ext cx="5790310" cy="195072"/>
          </a:xfrm>
          <a:custGeom>
            <a:avLst/>
            <a:gdLst/>
            <a:ahLst/>
            <a:cxnLst/>
            <a:rect l="l" t="t" r="r" b="b"/>
            <a:pathLst>
              <a:path w="5790310" h="195072">
                <a:moveTo>
                  <a:pt x="5790310" y="0"/>
                </a:moveTo>
                <a:lnTo>
                  <a:pt x="0" y="0"/>
                </a:lnTo>
                <a:lnTo>
                  <a:pt x="0" y="195072"/>
                </a:lnTo>
                <a:lnTo>
                  <a:pt x="5790310" y="195072"/>
                </a:lnTo>
                <a:lnTo>
                  <a:pt x="5790310" y="0"/>
                </a:lnTo>
                <a:close/>
              </a:path>
            </a:pathLst>
          </a:custGeom>
          <a:solidFill>
            <a:srgbClr val="D5EEE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/>
          <p:nvPr/>
        </p:nvSpPr>
        <p:spPr>
          <a:xfrm>
            <a:off x="887272" y="3463416"/>
            <a:ext cx="5790310" cy="198120"/>
          </a:xfrm>
          <a:custGeom>
            <a:avLst/>
            <a:gdLst/>
            <a:ahLst/>
            <a:cxnLst/>
            <a:rect l="l" t="t" r="r" b="b"/>
            <a:pathLst>
              <a:path w="5790310" h="198120">
                <a:moveTo>
                  <a:pt x="0" y="198120"/>
                </a:moveTo>
                <a:lnTo>
                  <a:pt x="5790310" y="198120"/>
                </a:lnTo>
                <a:lnTo>
                  <a:pt x="5790310" y="0"/>
                </a:lnTo>
                <a:lnTo>
                  <a:pt x="0" y="0"/>
                </a:lnTo>
                <a:lnTo>
                  <a:pt x="0" y="198120"/>
                </a:lnTo>
                <a:close/>
              </a:path>
            </a:pathLst>
          </a:custGeom>
          <a:solidFill>
            <a:srgbClr val="D5EEE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887272" y="3661536"/>
            <a:ext cx="5790310" cy="2481707"/>
          </a:xfrm>
          <a:custGeom>
            <a:avLst/>
            <a:gdLst/>
            <a:ahLst/>
            <a:cxnLst/>
            <a:rect l="l" t="t" r="r" b="b"/>
            <a:pathLst>
              <a:path w="5790310" h="2481707">
                <a:moveTo>
                  <a:pt x="0" y="2481707"/>
                </a:moveTo>
                <a:lnTo>
                  <a:pt x="5790310" y="2481707"/>
                </a:lnTo>
                <a:lnTo>
                  <a:pt x="5790310" y="0"/>
                </a:lnTo>
                <a:lnTo>
                  <a:pt x="0" y="0"/>
                </a:lnTo>
                <a:lnTo>
                  <a:pt x="0" y="2481707"/>
                </a:lnTo>
                <a:close/>
              </a:path>
            </a:pathLst>
          </a:custGeom>
          <a:solidFill>
            <a:srgbClr val="D5EEE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887272" y="6143193"/>
            <a:ext cx="5790310" cy="198424"/>
          </a:xfrm>
          <a:custGeom>
            <a:avLst/>
            <a:gdLst/>
            <a:ahLst/>
            <a:cxnLst/>
            <a:rect l="l" t="t" r="r" b="b"/>
            <a:pathLst>
              <a:path w="5790310" h="198424">
                <a:moveTo>
                  <a:pt x="0" y="198424"/>
                </a:moveTo>
                <a:lnTo>
                  <a:pt x="5790310" y="198424"/>
                </a:lnTo>
                <a:lnTo>
                  <a:pt x="5790310" y="0"/>
                </a:lnTo>
                <a:lnTo>
                  <a:pt x="0" y="0"/>
                </a:lnTo>
                <a:lnTo>
                  <a:pt x="0" y="198424"/>
                </a:lnTo>
                <a:close/>
              </a:path>
            </a:pathLst>
          </a:custGeom>
          <a:solidFill>
            <a:srgbClr val="D5EEE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887272" y="6341617"/>
            <a:ext cx="5790310" cy="195072"/>
          </a:xfrm>
          <a:custGeom>
            <a:avLst/>
            <a:gdLst/>
            <a:ahLst/>
            <a:cxnLst/>
            <a:rect l="l" t="t" r="r" b="b"/>
            <a:pathLst>
              <a:path w="5790310" h="195072">
                <a:moveTo>
                  <a:pt x="0" y="195072"/>
                </a:moveTo>
                <a:lnTo>
                  <a:pt x="5790310" y="195072"/>
                </a:lnTo>
                <a:lnTo>
                  <a:pt x="5790310" y="0"/>
                </a:lnTo>
                <a:lnTo>
                  <a:pt x="0" y="0"/>
                </a:lnTo>
                <a:lnTo>
                  <a:pt x="0" y="195072"/>
                </a:lnTo>
                <a:close/>
              </a:path>
            </a:pathLst>
          </a:custGeom>
          <a:solidFill>
            <a:srgbClr val="D5EEE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887272" y="6536689"/>
            <a:ext cx="5790310" cy="195072"/>
          </a:xfrm>
          <a:custGeom>
            <a:avLst/>
            <a:gdLst/>
            <a:ahLst/>
            <a:cxnLst/>
            <a:rect l="l" t="t" r="r" b="b"/>
            <a:pathLst>
              <a:path w="5790310" h="195072">
                <a:moveTo>
                  <a:pt x="0" y="195072"/>
                </a:moveTo>
                <a:lnTo>
                  <a:pt x="5790310" y="195072"/>
                </a:lnTo>
                <a:lnTo>
                  <a:pt x="5790310" y="0"/>
                </a:lnTo>
                <a:lnTo>
                  <a:pt x="0" y="0"/>
                </a:lnTo>
                <a:lnTo>
                  <a:pt x="0" y="195072"/>
                </a:lnTo>
                <a:close/>
              </a:path>
            </a:pathLst>
          </a:custGeom>
          <a:solidFill>
            <a:srgbClr val="D5EEE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885825" y="3660012"/>
            <a:ext cx="5543550" cy="2457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887272" y="3268345"/>
            <a:ext cx="5790310" cy="34634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36"/>
              </a:spcBef>
            </a:pPr>
            <a:endParaRPr sz="750"/>
          </a:p>
          <a:p>
            <a:pPr marL="606856" marR="588218">
              <a:lnSpc>
                <a:spcPts val="1342"/>
              </a:lnSpc>
              <a:spcBef>
                <a:spcPts val="4000"/>
              </a:spcBef>
            </a:pP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so</a:t>
            </a:r>
            <a:r>
              <a:rPr dirty="0" smtClean="0" sz="1100" spc="10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10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kn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ws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9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ese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7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7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fferent</a:t>
            </a:r>
            <a:r>
              <a:rPr dirty="0" smtClean="0" sz="1100" spc="7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8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84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8218">
              <a:lnSpc>
                <a:spcPts val="1342"/>
              </a:lnSpc>
              <a:spcBef>
                <a:spcPts val="193"/>
              </a:spcBef>
            </a:pP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fferent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es.</a:t>
            </a:r>
            <a:endParaRPr sz="1100">
              <a:latin typeface="Calibri"/>
              <a:cs typeface="Calibri"/>
            </a:endParaRPr>
          </a:p>
          <a:p>
            <a:pPr marL="606856" marR="4782956" algn="just">
              <a:lnSpc>
                <a:spcPct val="101725"/>
              </a:lnSpc>
              <a:spcBef>
                <a:spcPts val="213"/>
              </a:spcBef>
            </a:pPr>
            <a:r>
              <a:rPr dirty="0" smtClean="0" sz="1100" spc="-9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732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ks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2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eft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1064387" marR="715082" indent="-228930">
              <a:lnSpc>
                <a:spcPts val="1342"/>
              </a:lnSpc>
              <a:spcBef>
                <a:spcPts val="190"/>
              </a:spcBef>
              <a:tabLst>
                <a:tab pos="1092200" algn="l"/>
              </a:tabLst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		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en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-19">
                <a:latin typeface="Calibri"/>
                <a:cs typeface="Calibri"/>
              </a:rPr>
              <a:t>s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14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064387" marR="715082">
              <a:lnSpc>
                <a:spcPts val="1342"/>
              </a:lnSpc>
              <a:spcBef>
                <a:spcPts val="193"/>
              </a:spcBef>
              <a:tabLst>
                <a:tab pos="1092200" algn="l"/>
              </a:tabLst>
            </a:pP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1419522">
              <a:lnSpc>
                <a:spcPts val="1342"/>
              </a:lnSpc>
              <a:spcBef>
                <a:spcPts val="213"/>
              </a:spcBef>
            </a:pP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t.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t: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1419522">
              <a:lnSpc>
                <a:spcPts val="1342"/>
              </a:lnSpc>
              <a:spcBef>
                <a:spcPts val="193"/>
              </a:spcBef>
            </a:pP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=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"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"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606856" marR="1167112">
              <a:lnSpc>
                <a:spcPts val="1342"/>
              </a:lnSpc>
              <a:spcBef>
                <a:spcPts val="193"/>
              </a:spcBef>
            </a:pP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"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"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1167112">
              <a:lnSpc>
                <a:spcPts val="1342"/>
              </a:lnSpc>
              <a:spcBef>
                <a:spcPts val="217"/>
              </a:spcBef>
            </a:pP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?</a:t>
            </a:r>
            <a:endParaRPr sz="1100">
              <a:latin typeface="Calibri"/>
              <a:cs typeface="Calibri"/>
            </a:endParaRPr>
          </a:p>
          <a:p>
            <a:pPr marL="579424" marR="4633126" algn="just">
              <a:lnSpc>
                <a:spcPts val="1320"/>
              </a:lnSpc>
              <a:spcBef>
                <a:spcPts val="283"/>
              </a:spcBef>
            </a:pPr>
            <a:r>
              <a:rPr dirty="0" smtClean="0" baseline="2482" sz="1650" spc="9">
                <a:latin typeface="Calibri"/>
                <a:cs typeface="Calibri"/>
              </a:rPr>
              <a:t>C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4">
                <a:latin typeface="Calibri"/>
                <a:cs typeface="Calibri"/>
              </a:rPr>
              <a:t>m</a:t>
            </a:r>
            <a:r>
              <a:rPr dirty="0" smtClean="0" baseline="2482" sz="1650" spc="-4">
                <a:latin typeface="Calibri"/>
                <a:cs typeface="Calibri"/>
              </a:rPr>
              <a:t>p</a:t>
            </a:r>
            <a:r>
              <a:rPr dirty="0" smtClean="0" baseline="2482" sz="1650" spc="-14">
                <a:latin typeface="Calibri"/>
                <a:cs typeface="Calibri"/>
              </a:rPr>
              <a:t>i</a:t>
            </a:r>
            <a:r>
              <a:rPr dirty="0" smtClean="0" baseline="2482" sz="1650" spc="9">
                <a:latin typeface="Calibri"/>
                <a:cs typeface="Calibri"/>
              </a:rPr>
              <a:t>l</a:t>
            </a:r>
            <a:r>
              <a:rPr dirty="0" smtClean="0" baseline="2482" sz="1650" spc="0">
                <a:latin typeface="Calibri"/>
                <a:cs typeface="Calibri"/>
              </a:rPr>
              <a:t>er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s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0">
                <a:latin typeface="Calibri"/>
                <a:cs typeface="Calibri"/>
              </a:rPr>
              <a:t>r</a:t>
            </a:r>
            <a:r>
              <a:rPr dirty="0" smtClean="0" baseline="2482" sz="1650" spc="-4">
                <a:latin typeface="Calibri"/>
                <a:cs typeface="Calibri"/>
              </a:rPr>
              <a:t>u</a:t>
            </a:r>
            <a:r>
              <a:rPr dirty="0" smtClean="0" baseline="2482" sz="1650" spc="-9">
                <a:latin typeface="Calibri"/>
                <a:cs typeface="Calibri"/>
              </a:rPr>
              <a:t>c</a:t>
            </a:r>
            <a:r>
              <a:rPr dirty="0" smtClean="0" baseline="2482" sz="1650" spc="-9">
                <a:latin typeface="Calibri"/>
                <a:cs typeface="Calibri"/>
              </a:rPr>
              <a:t>t</a:t>
            </a:r>
            <a:r>
              <a:rPr dirty="0" smtClean="0" baseline="2482" sz="1650" spc="-4">
                <a:latin typeface="Calibri"/>
                <a:cs typeface="Calibri"/>
              </a:rPr>
              <a:t>u</a:t>
            </a:r>
            <a:r>
              <a:rPr dirty="0" smtClean="0" baseline="2482" sz="1650" spc="0">
                <a:latin typeface="Calibri"/>
                <a:cs typeface="Calibri"/>
              </a:rPr>
              <a:t>re</a:t>
            </a:r>
            <a:r>
              <a:rPr dirty="0" smtClean="0" baseline="2482" sz="1650" spc="-4">
                <a:latin typeface="Calibri"/>
                <a:cs typeface="Calibri"/>
              </a:rPr>
              <a:t> </a:t>
            </a:r>
            <a:r>
              <a:rPr dirty="0" smtClean="0" baseline="2482" sz="1650" spc="-4">
                <a:latin typeface="Calibri"/>
                <a:cs typeface="Calibri"/>
              </a:rPr>
              <a:t>o</a:t>
            </a:r>
            <a:r>
              <a:rPr dirty="0" smtClean="0" baseline="2482" sz="1650" spc="-4">
                <a:latin typeface="Calibri"/>
                <a:cs typeface="Calibri"/>
              </a:rPr>
              <a:t>n</a:t>
            </a:r>
            <a:r>
              <a:rPr dirty="0" smtClean="0" baseline="2482" sz="1650" spc="-9">
                <a:latin typeface="Calibri"/>
                <a:cs typeface="Calibri"/>
              </a:rPr>
              <a:t>c</a:t>
            </a:r>
            <a:r>
              <a:rPr dirty="0" smtClean="0" baseline="2482" sz="1650" spc="0">
                <a:latin typeface="Calibri"/>
                <a:cs typeface="Calibri"/>
              </a:rPr>
              <a:t>e</a:t>
            </a:r>
            <a:r>
              <a:rPr dirty="0" smtClean="0" baseline="2482" sz="1650" spc="14">
                <a:latin typeface="Calibri"/>
                <a:cs typeface="Calibri"/>
              </a:rPr>
              <a:t> </a:t>
            </a:r>
            <a:r>
              <a:rPr dirty="0" smtClean="0" baseline="2482" sz="1650" spc="0">
                <a:latin typeface="Calibri"/>
                <a:cs typeface="Calibri"/>
              </a:rPr>
              <a:t>a</a:t>
            </a:r>
            <a:r>
              <a:rPr dirty="0" smtClean="0" baseline="2482" sz="1650" spc="4">
                <a:latin typeface="Calibri"/>
                <a:cs typeface="Calibri"/>
              </a:rPr>
              <a:t>g</a:t>
            </a:r>
            <a:r>
              <a:rPr dirty="0" smtClean="0" baseline="2482" sz="1650" spc="0">
                <a:latin typeface="Calibri"/>
                <a:cs typeface="Calibri"/>
              </a:rPr>
              <a:t>a</a:t>
            </a:r>
            <a:r>
              <a:rPr dirty="0" smtClean="0" baseline="2482" sz="1650" spc="9">
                <a:latin typeface="Calibri"/>
                <a:cs typeface="Calibri"/>
              </a:rPr>
              <a:t>i</a:t>
            </a:r>
            <a:r>
              <a:rPr dirty="0" smtClean="0" baseline="2482" sz="165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579424" marR="561326" algn="just">
              <a:lnSpc>
                <a:spcPts val="1342"/>
              </a:lnSpc>
              <a:spcBef>
                <a:spcPts val="21230"/>
              </a:spcBef>
            </a:pP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223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223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2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2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z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23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2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233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23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23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2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24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th</a:t>
            </a:r>
            <a:r>
              <a:rPr dirty="0" smtClean="0" sz="1100" spc="23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ts</a:t>
            </a:r>
            <a:r>
              <a:rPr dirty="0" smtClean="0" sz="1100" spc="24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3</a:t>
            </a:r>
            <a:r>
              <a:rPr dirty="0" smtClean="0" sz="1100" spc="24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233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z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24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x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579424" marR="561326" algn="just">
              <a:lnSpc>
                <a:spcPts val="1342"/>
              </a:lnSpc>
              <a:spcBef>
                <a:spcPts val="205"/>
              </a:spcBef>
            </a:pP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2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25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x</a:t>
            </a:r>
            <a:r>
              <a:rPr dirty="0" smtClean="0" sz="1100" spc="1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29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1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2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1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;</a:t>
            </a:r>
            <a:r>
              <a:rPr dirty="0" smtClean="0" sz="1100" spc="2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2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k</a:t>
            </a:r>
            <a:r>
              <a:rPr dirty="0" smtClean="0" sz="1100" spc="2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2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2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25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579424" marR="561326" algn="just">
              <a:lnSpc>
                <a:spcPts val="1342"/>
              </a:lnSpc>
              <a:spcBef>
                <a:spcPts val="205"/>
              </a:spcBef>
            </a:pP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xt,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k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to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k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25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5343553" algn="just">
              <a:lnSpc>
                <a:spcPct val="101725"/>
              </a:lnSpc>
              <a:spcBef>
                <a:spcPts val="4540"/>
              </a:spcBef>
            </a:pP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P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ases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1713230" y="914400"/>
            <a:ext cx="4133850" cy="18002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1941830" y="5002021"/>
            <a:ext cx="3676650" cy="9620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3276600" y="9242196"/>
            <a:ext cx="2447925" cy="11144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26"/>
              </a:spcBef>
            </a:pPr>
            <a:endParaRPr sz="750"/>
          </a:p>
          <a:p>
            <a:pPr marL="606856" marR="583833" algn="just">
              <a:lnSpc>
                <a:spcPts val="1342"/>
              </a:lnSpc>
              <a:spcBef>
                <a:spcPts val="5608"/>
              </a:spcBef>
            </a:pP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x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5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5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5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6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6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5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te</a:t>
            </a:r>
            <a:r>
              <a:rPr dirty="0" smtClean="0" sz="1100" spc="5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te</a:t>
            </a:r>
            <a:r>
              <a:rPr dirty="0" smtClean="0" sz="1100" spc="5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25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6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29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5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5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5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x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5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5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833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2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1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3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29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2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2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2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2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'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2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19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z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833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tes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3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34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ter</a:t>
            </a:r>
            <a:r>
              <a:rPr dirty="0" smtClean="0" sz="1100" spc="2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k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19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2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3833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x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z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z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k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ts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5450206" algn="just">
              <a:lnSpc>
                <a:spcPct val="101725"/>
              </a:lnSpc>
              <a:spcBef>
                <a:spcPts val="1636"/>
              </a:spcBef>
            </a:pPr>
            <a:r>
              <a:rPr dirty="0" smtClean="0" sz="1100" spc="0">
                <a:latin typeface="Calibri"/>
                <a:cs typeface="Calibri"/>
              </a:rPr>
              <a:t>Syn</a:t>
            </a:r>
            <a:r>
              <a:rPr dirty="0" smtClean="0" sz="1100" spc="-1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ax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606856" marR="3613251" algn="just">
              <a:lnSpc>
                <a:spcPct val="101725"/>
              </a:lnSpc>
              <a:spcBef>
                <a:spcPts val="4513"/>
              </a:spcBef>
            </a:pP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ax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19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ax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ree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6158"/>
              </a:spcBef>
            </a:pPr>
            <a:r>
              <a:rPr dirty="0" smtClean="0" sz="1100" spc="0">
                <a:solidFill>
                  <a:srgbClr val="660000"/>
                </a:solidFill>
                <a:latin typeface="Wingdings"/>
                <a:cs typeface="Wingdings"/>
              </a:rPr>
              <a:t></a:t>
            </a:r>
            <a:r>
              <a:rPr dirty="0" smtClean="0" sz="1100" spc="0">
                <a:solidFill>
                  <a:srgbClr val="660000"/>
                </a:solidFill>
                <a:latin typeface="Times New Roman"/>
                <a:cs typeface="Times New Roman"/>
              </a:rPr>
              <a:t>  </a:t>
            </a:r>
            <a:r>
              <a:rPr dirty="0" smtClean="0" sz="1100" spc="100">
                <a:solidFill>
                  <a:srgbClr val="660000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solidFill>
                  <a:srgbClr val="660000"/>
                </a:solidFill>
                <a:latin typeface="Wingdings"/>
                <a:cs typeface="Wingdings"/>
              </a:rPr>
              <a:t></a:t>
            </a:r>
            <a:r>
              <a:rPr dirty="0" smtClean="0" sz="1100" spc="0">
                <a:solidFill>
                  <a:srgbClr val="660000"/>
                </a:solidFill>
                <a:latin typeface="Times New Roman"/>
                <a:cs typeface="Times New Roman"/>
              </a:rPr>
              <a:t>   </a:t>
            </a:r>
            <a:r>
              <a:rPr dirty="0" smtClean="0" sz="1100" spc="64">
                <a:solidFill>
                  <a:srgbClr val="660000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xt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solidFill>
                  <a:srgbClr val="660000"/>
                </a:solidFill>
                <a:latin typeface="Wingdings"/>
                <a:cs typeface="Wingdings"/>
              </a:rPr>
              <a:t></a:t>
            </a:r>
            <a:r>
              <a:rPr dirty="0" smtClean="0" sz="1100" spc="0">
                <a:solidFill>
                  <a:srgbClr val="660000"/>
                </a:solidFill>
                <a:latin typeface="Times New Roman"/>
                <a:cs typeface="Times New Roman"/>
              </a:rPr>
              <a:t>   </a:t>
            </a:r>
            <a:r>
              <a:rPr dirty="0" smtClean="0" sz="1100" spc="64">
                <a:solidFill>
                  <a:srgbClr val="660000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Re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z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25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/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v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606856" marR="585362" algn="just">
              <a:lnSpc>
                <a:spcPts val="1342"/>
              </a:lnSpc>
              <a:spcBef>
                <a:spcPts val="1588"/>
              </a:spcBef>
            </a:pP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25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x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2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te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x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34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5362" algn="just">
              <a:lnSpc>
                <a:spcPts val="1342"/>
              </a:lnSpc>
              <a:spcBef>
                <a:spcPts val="205"/>
              </a:spcBef>
            </a:pP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tten</a:t>
            </a:r>
            <a:r>
              <a:rPr dirty="0" smtClean="0" sz="1100" spc="13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13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te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x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133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2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12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13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13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2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14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143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2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13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13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x</a:t>
            </a:r>
            <a:r>
              <a:rPr dirty="0" smtClean="0" sz="1100" spc="12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53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13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5362" algn="just">
              <a:lnSpc>
                <a:spcPts val="1342"/>
              </a:lnSpc>
              <a:spcBef>
                <a:spcPts val="205"/>
              </a:spcBef>
            </a:pP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2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3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tten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2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2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z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-16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5362" algn="just">
              <a:lnSpc>
                <a:spcPts val="1342"/>
              </a:lnSpc>
              <a:spcBef>
                <a:spcPts val="205"/>
              </a:spcBef>
            </a:pP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25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223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23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2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223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233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243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23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2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x</a:t>
            </a:r>
            <a:r>
              <a:rPr dirty="0" smtClean="0" sz="1100" spc="22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23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2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2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23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238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223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223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ted</a:t>
            </a:r>
            <a:r>
              <a:rPr dirty="0" smtClean="0" sz="1100" spc="233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233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5362" algn="just">
              <a:lnSpc>
                <a:spcPts val="1342"/>
              </a:lnSpc>
              <a:spcBef>
                <a:spcPts val="205"/>
              </a:spcBef>
            </a:pP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x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5275954" algn="just">
              <a:lnSpc>
                <a:spcPct val="101725"/>
              </a:lnSpc>
              <a:spcBef>
                <a:spcPts val="1587"/>
              </a:spcBef>
            </a:pPr>
            <a:r>
              <a:rPr dirty="0" smtClean="0" sz="1100" spc="4" b="1">
                <a:latin typeface="Calibri"/>
                <a:cs typeface="Calibri"/>
              </a:rPr>
              <a:t>S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c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9" b="1">
                <a:latin typeface="Calibri"/>
                <a:cs typeface="Calibri"/>
              </a:rPr>
              <a:t>n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4" b="1">
                <a:latin typeface="Calibri"/>
                <a:cs typeface="Calibri"/>
              </a:rPr>
              <a:t>y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606856" marR="5293760" algn="just">
              <a:lnSpc>
                <a:spcPct val="101725"/>
              </a:lnSpc>
              <a:spcBef>
                <a:spcPts val="4777"/>
              </a:spcBef>
            </a:pPr>
            <a:r>
              <a:rPr dirty="0" smtClean="0" sz="1100" spc="0" b="1">
                <a:latin typeface="Calibri"/>
                <a:cs typeface="Calibri"/>
              </a:rPr>
              <a:t>.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0" b="1">
                <a:latin typeface="Calibri"/>
                <a:cs typeface="Calibri"/>
              </a:rPr>
              <a:t>k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19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606856" marR="5384026" algn="just">
              <a:lnSpc>
                <a:spcPct val="101725"/>
              </a:lnSpc>
              <a:spcBef>
                <a:spcPts val="505"/>
              </a:spcBef>
            </a:pPr>
            <a:r>
              <a:rPr dirty="0" smtClean="0" sz="1100" spc="0" b="1">
                <a:latin typeface="Calibri"/>
                <a:cs typeface="Calibri"/>
              </a:rPr>
              <a:t>.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E</a:t>
            </a:r>
            <a:r>
              <a:rPr dirty="0" smtClean="0" sz="1100" spc="14" b="1">
                <a:latin typeface="Calibri"/>
                <a:cs typeface="Calibri"/>
              </a:rPr>
              <a:t>r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g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00"/>
              </a:lnSpc>
              <a:spcBef>
                <a:spcPts val="30"/>
              </a:spcBef>
            </a:pPr>
            <a:endParaRPr sz="900"/>
          </a:p>
          <a:p>
            <a:pPr marL="606856" marR="4157739" algn="just">
              <a:lnSpc>
                <a:spcPct val="101725"/>
              </a:lnSpc>
              <a:spcBef>
                <a:spcPts val="4000"/>
              </a:spcBef>
            </a:pPr>
            <a:r>
              <a:rPr dirty="0" smtClean="0" sz="1100" spc="0" b="1">
                <a:latin typeface="Calibri"/>
                <a:cs typeface="Calibri"/>
              </a:rPr>
              <a:t>.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D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4" b="1">
                <a:latin typeface="Calibri"/>
                <a:cs typeface="Calibri"/>
              </a:rPr>
              <a:t>b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g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te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4" b="1">
                <a:latin typeface="Calibri"/>
                <a:cs typeface="Calibri"/>
              </a:rPr>
              <a:t>v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4" b="1">
                <a:latin typeface="Calibri"/>
                <a:cs typeface="Calibri"/>
              </a:rPr>
              <a:t>d</a:t>
            </a:r>
            <a:r>
              <a:rPr dirty="0" smtClean="0" sz="1100" spc="-29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d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606856" marR="5472848" algn="just">
              <a:lnSpc>
                <a:spcPct val="101725"/>
              </a:lnSpc>
              <a:spcBef>
                <a:spcPts val="505"/>
              </a:spcBef>
            </a:pPr>
            <a:r>
              <a:rPr dirty="0" smtClean="0" sz="1100" spc="-4" b="1">
                <a:latin typeface="Calibri"/>
                <a:cs typeface="Calibri"/>
              </a:rPr>
              <a:t>.</a:t>
            </a:r>
            <a:r>
              <a:rPr dirty="0" smtClean="0" sz="1100" spc="4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y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606856" marR="5390055" algn="just">
              <a:lnSpc>
                <a:spcPct val="101725"/>
              </a:lnSpc>
              <a:spcBef>
                <a:spcPts val="505"/>
              </a:spcBef>
            </a:pPr>
            <a:r>
              <a:rPr dirty="0" smtClean="0" sz="1100" spc="0" b="1">
                <a:latin typeface="Calibri"/>
                <a:cs typeface="Calibri"/>
              </a:rPr>
              <a:t>.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c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0" b="1">
                <a:latin typeface="Calibri"/>
                <a:cs typeface="Calibri"/>
              </a:rPr>
              <a:t>k</a:t>
            </a:r>
            <a:r>
              <a:rPr dirty="0" smtClean="0" sz="1100" spc="-9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g</a:t>
            </a:r>
            <a:endParaRPr sz="1100">
              <a:latin typeface="Calibri"/>
              <a:cs typeface="Calibri"/>
            </a:endParaRPr>
          </a:p>
          <a:p>
            <a:pPr marL="606856" marR="5426827" algn="just">
              <a:lnSpc>
                <a:spcPct val="101725"/>
              </a:lnSpc>
              <a:spcBef>
                <a:spcPts val="508"/>
              </a:spcBef>
            </a:pPr>
            <a:r>
              <a:rPr dirty="0" smtClean="0" sz="1100" spc="0" b="1">
                <a:latin typeface="Calibri"/>
                <a:cs typeface="Calibri"/>
              </a:rPr>
              <a:t>-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y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0" b="1">
                <a:latin typeface="Calibri"/>
                <a:cs typeface="Calibri"/>
              </a:rPr>
              <a:t>k</a:t>
            </a:r>
            <a:r>
              <a:rPr dirty="0" smtClean="0" sz="1100" spc="-9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g</a:t>
            </a:r>
            <a:endParaRPr sz="1100">
              <a:latin typeface="Calibri"/>
              <a:cs typeface="Calibri"/>
            </a:endParaRPr>
          </a:p>
          <a:p>
            <a:pPr marL="606856" marR="4988396" algn="just">
              <a:lnSpc>
                <a:spcPct val="101725"/>
              </a:lnSpc>
              <a:spcBef>
                <a:spcPts val="505"/>
              </a:spcBef>
            </a:pPr>
            <a:r>
              <a:rPr dirty="0" smtClean="0" sz="1100" spc="0" b="1">
                <a:latin typeface="Calibri"/>
                <a:cs typeface="Calibri"/>
              </a:rPr>
              <a:t>-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4" b="1">
                <a:latin typeface="Calibri"/>
                <a:cs typeface="Calibri"/>
              </a:rPr>
              <a:t>r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l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9" b="1">
                <a:latin typeface="Calibri"/>
                <a:cs typeface="Calibri"/>
              </a:rPr>
              <a:t>f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w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0" b="1">
                <a:latin typeface="Calibri"/>
                <a:cs typeface="Calibri"/>
              </a:rPr>
              <a:t>k</a:t>
            </a:r>
            <a:r>
              <a:rPr dirty="0" smtClean="0" sz="1100" spc="-9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g</a:t>
            </a:r>
            <a:endParaRPr sz="1100">
              <a:latin typeface="Calibri"/>
              <a:cs typeface="Calibri"/>
            </a:endParaRPr>
          </a:p>
          <a:p>
            <a:pPr marL="606856" marR="5000454" algn="just">
              <a:lnSpc>
                <a:spcPct val="101725"/>
              </a:lnSpc>
              <a:spcBef>
                <a:spcPts val="480"/>
              </a:spcBef>
            </a:pPr>
            <a:r>
              <a:rPr dirty="0" smtClean="0" sz="1100" spc="0" b="1">
                <a:latin typeface="Calibri"/>
                <a:cs typeface="Calibri"/>
              </a:rPr>
              <a:t>-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U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q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0" b="1">
                <a:latin typeface="Calibri"/>
                <a:cs typeface="Calibri"/>
              </a:rPr>
              <a:t>k</a:t>
            </a:r>
            <a:r>
              <a:rPr dirty="0" smtClean="0" sz="1100" spc="-9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g</a:t>
            </a:r>
            <a:endParaRPr sz="1100">
              <a:latin typeface="Calibri"/>
              <a:cs typeface="Calibri"/>
            </a:endParaRPr>
          </a:p>
          <a:p>
            <a:pPr marL="606856" marR="5485323" algn="just">
              <a:lnSpc>
                <a:spcPct val="101725"/>
              </a:lnSpc>
              <a:spcBef>
                <a:spcPts val="505"/>
              </a:spcBef>
            </a:pPr>
            <a:r>
              <a:rPr dirty="0" smtClean="0" sz="1100" spc="0" b="1">
                <a:latin typeface="Calibri"/>
                <a:cs typeface="Calibri"/>
              </a:rPr>
              <a:t>-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N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0" b="1">
                <a:latin typeface="Calibri"/>
                <a:cs typeface="Calibri"/>
              </a:rPr>
              <a:t>ks</a:t>
            </a:r>
            <a:endParaRPr sz="1100">
              <a:latin typeface="Calibri"/>
              <a:cs typeface="Calibri"/>
            </a:endParaRPr>
          </a:p>
          <a:p>
            <a:pPr marL="606856" marR="581100" algn="just">
              <a:lnSpc>
                <a:spcPts val="1342"/>
              </a:lnSpc>
              <a:spcBef>
                <a:spcPts val="2139"/>
              </a:spcBef>
            </a:pPr>
            <a:r>
              <a:rPr dirty="0" smtClean="0" sz="1100" spc="4" b="1">
                <a:latin typeface="Calibri"/>
                <a:cs typeface="Calibri"/>
              </a:rPr>
              <a:t>S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c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4" b="1">
                <a:latin typeface="Calibri"/>
                <a:cs typeface="Calibri"/>
              </a:rPr>
              <a:t>y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0" b="1">
                <a:latin typeface="Calibri"/>
                <a:cs typeface="Calibri"/>
              </a:rPr>
              <a:t>d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4" b="1">
                <a:latin typeface="Calibri"/>
                <a:cs typeface="Calibri"/>
              </a:rPr>
              <a:t>d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1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4" b="1">
                <a:latin typeface="Calibri"/>
                <a:cs typeface="Calibri"/>
              </a:rPr>
              <a:t>b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g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.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o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1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0" b="1">
                <a:latin typeface="Calibri"/>
                <a:cs typeface="Calibri"/>
              </a:rPr>
              <a:t>d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d</a:t>
            </a:r>
            <a:r>
              <a:rPr dirty="0" smtClean="0" sz="1100" spc="0" b="1">
                <a:latin typeface="Calibri"/>
                <a:cs typeface="Calibri"/>
              </a:rPr>
              <a:t>o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y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0" b="1">
                <a:latin typeface="Calibri"/>
                <a:cs typeface="Calibri"/>
              </a:rPr>
              <a:t>k</a:t>
            </a:r>
            <a:r>
              <a:rPr dirty="0" smtClean="0" sz="1100" spc="-9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g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100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-4" b="1">
                <a:latin typeface="Calibri"/>
                <a:cs typeface="Calibri"/>
              </a:rPr>
              <a:t>w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v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d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d</a:t>
            </a:r>
            <a:r>
              <a:rPr dirty="0" smtClean="0" sz="1100" spc="0" b="1">
                <a:latin typeface="Calibri"/>
                <a:cs typeface="Calibri"/>
              </a:rPr>
              <a:t>.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x.</a:t>
            </a:r>
            <a:r>
              <a:rPr dirty="0" smtClean="0" sz="1100" spc="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y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=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"</a:t>
            </a:r>
            <a:r>
              <a:rPr dirty="0" smtClean="0" sz="1100" spc="19" b="1">
                <a:latin typeface="Calibri"/>
                <a:cs typeface="Calibri"/>
              </a:rPr>
              <a:t>H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4" b="1">
                <a:latin typeface="Calibri"/>
                <a:cs typeface="Calibri"/>
              </a:rPr>
              <a:t>"</a:t>
            </a:r>
            <a:r>
              <a:rPr dirty="0" smtClean="0" sz="1100" spc="0" b="1">
                <a:latin typeface="Calibri"/>
                <a:cs typeface="Calibri"/>
              </a:rPr>
              <a:t>;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0" b="1">
                <a:latin typeface="Calibri"/>
                <a:cs typeface="Calibri"/>
              </a:rPr>
              <a:t>d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g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te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r>
              <a:rPr dirty="0" smtClean="0" sz="1100" spc="-25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0" b="1">
                <a:latin typeface="Calibri"/>
                <a:cs typeface="Calibri"/>
              </a:rPr>
              <a:t>.</a:t>
            </a:r>
            <a:r>
              <a:rPr dirty="0" smtClean="0" sz="1100" spc="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y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b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x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d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b</a:t>
            </a:r>
            <a:r>
              <a:rPr dirty="0" smtClean="0" sz="1100" spc="0" b="1">
                <a:latin typeface="Calibri"/>
                <a:cs typeface="Calibri"/>
              </a:rPr>
              <a:t>y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100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9" b="1">
                <a:latin typeface="Calibri"/>
                <a:cs typeface="Calibri"/>
              </a:rPr>
              <a:t>f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4" b="1">
                <a:latin typeface="Calibri"/>
                <a:cs typeface="Calibri"/>
              </a:rPr>
              <a:t>w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g</a:t>
            </a:r>
            <a:r>
              <a:rPr dirty="0" smtClean="0" sz="1100" spc="9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x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25" b="1">
                <a:latin typeface="Calibri"/>
                <a:cs typeface="Calibri"/>
              </a:rPr>
              <a:t>:</a:t>
            </a:r>
            <a:r>
              <a:rPr dirty="0" smtClean="0" sz="1100" spc="0" b="1">
                <a:latin typeface="Calibri"/>
                <a:cs typeface="Calibri"/>
              </a:rPr>
              <a:t>-</a:t>
            </a:r>
            <a:r>
              <a:rPr dirty="0" smtClean="0" sz="1100" spc="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9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y</a:t>
            </a:r>
            <a:r>
              <a:rPr dirty="0" smtClean="0" sz="1100" spc="9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=</a:t>
            </a:r>
            <a:r>
              <a:rPr dirty="0" smtClean="0" sz="1100" spc="9" b="1">
                <a:latin typeface="Calibri"/>
                <a:cs typeface="Calibri"/>
              </a:rPr>
              <a:t> </a:t>
            </a:r>
            <a:r>
              <a:rPr dirty="0" smtClean="0" sz="1100" spc="14" b="1">
                <a:latin typeface="Calibri"/>
                <a:cs typeface="Calibri"/>
              </a:rPr>
              <a:t>5</a:t>
            </a:r>
            <a:r>
              <a:rPr dirty="0" smtClean="0" sz="1100" spc="-4" b="1">
                <a:latin typeface="Calibri"/>
                <a:cs typeface="Calibri"/>
              </a:rPr>
              <a:t>.</a:t>
            </a:r>
            <a:r>
              <a:rPr dirty="0" smtClean="0" sz="1100" spc="0" b="1">
                <a:latin typeface="Calibri"/>
                <a:cs typeface="Calibri"/>
              </a:rPr>
              <a:t>6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+</a:t>
            </a:r>
            <a:r>
              <a:rPr dirty="0" smtClean="0" sz="1100" spc="3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1</a:t>
            </a:r>
            <a:r>
              <a:rPr dirty="0" smtClean="0" sz="1100" spc="0" b="1">
                <a:latin typeface="Calibri"/>
                <a:cs typeface="Calibri"/>
              </a:rPr>
              <a:t>;</a:t>
            </a:r>
            <a:r>
              <a:rPr dirty="0" smtClean="0" sz="1100" spc="1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l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v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25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f</a:t>
            </a:r>
            <a:r>
              <a:rPr dirty="0" smtClean="0" sz="1100" spc="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y</a:t>
            </a:r>
            <a:r>
              <a:rPr dirty="0" smtClean="0" sz="1100" spc="9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d</a:t>
            </a:r>
            <a:r>
              <a:rPr dirty="0" smtClean="0" sz="1100" spc="1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w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0" b="1">
                <a:latin typeface="Calibri"/>
                <a:cs typeface="Calibri"/>
              </a:rPr>
              <a:t>l</a:t>
            </a:r>
            <a:r>
              <a:rPr dirty="0" smtClean="0" sz="1100" spc="25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b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6</a:t>
            </a:r>
            <a:r>
              <a:rPr dirty="0" smtClean="0" sz="1100" spc="25" b="1">
                <a:latin typeface="Calibri"/>
                <a:cs typeface="Calibri"/>
              </a:rPr>
              <a:t> </a:t>
            </a:r>
            <a:r>
              <a:rPr dirty="0" smtClean="0" sz="1100" spc="14" b="1">
                <a:latin typeface="Calibri"/>
                <a:cs typeface="Calibri"/>
              </a:rPr>
              <a:t>s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29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20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r>
              <a:rPr dirty="0" smtClean="0" sz="1100" spc="1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tege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0" b="1">
                <a:latin typeface="Calibri"/>
                <a:cs typeface="Calibri"/>
              </a:rPr>
              <a:t>.</a:t>
            </a:r>
            <a:r>
              <a:rPr dirty="0" smtClean="0" sz="1100" spc="25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100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k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4" b="1">
                <a:latin typeface="Calibri"/>
                <a:cs typeface="Calibri"/>
              </a:rPr>
              <a:t>w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9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y</a:t>
            </a:r>
            <a:r>
              <a:rPr dirty="0" smtClean="0" sz="1100" spc="1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25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r>
              <a:rPr dirty="0" smtClean="0" sz="1100" spc="1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f</a:t>
            </a:r>
            <a:r>
              <a:rPr dirty="0" smtClean="0" sz="1100" spc="20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r>
              <a:rPr dirty="0" smtClean="0" sz="1100" spc="1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25" b="1">
                <a:latin typeface="Calibri"/>
                <a:cs typeface="Calibri"/>
              </a:rPr>
              <a:t>e</a:t>
            </a:r>
            <a:r>
              <a:rPr dirty="0" smtClean="0" sz="1100" spc="-19" b="1">
                <a:latin typeface="Calibri"/>
                <a:cs typeface="Calibri"/>
              </a:rPr>
              <a:t>g</a:t>
            </a:r>
            <a:r>
              <a:rPr dirty="0" smtClean="0" sz="1100" spc="4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9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9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4" b="1">
                <a:latin typeface="Calibri"/>
                <a:cs typeface="Calibri"/>
              </a:rPr>
              <a:t>v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 </a:t>
            </a:r>
            <a:r>
              <a:rPr dirty="0" smtClean="0" sz="1100" spc="-19" b="1">
                <a:latin typeface="Calibri"/>
                <a:cs typeface="Calibri"/>
              </a:rPr>
              <a:t>v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f</a:t>
            </a:r>
            <a:r>
              <a:rPr dirty="0" smtClean="0" sz="1100" spc="20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6</a:t>
            </a:r>
            <a:r>
              <a:rPr dirty="0" smtClean="0" sz="1100" spc="-4" b="1">
                <a:latin typeface="Calibri"/>
                <a:cs typeface="Calibri"/>
              </a:rPr>
              <a:t>.</a:t>
            </a:r>
            <a:r>
              <a:rPr dirty="0" smtClean="0" sz="1100" spc="0" b="1">
                <a:latin typeface="Calibri"/>
                <a:cs typeface="Calibri"/>
              </a:rPr>
              <a:t>6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o</a:t>
            </a:r>
            <a:r>
              <a:rPr dirty="0" smtClean="0" sz="1100" spc="1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9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d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4" b="1">
                <a:latin typeface="Calibri"/>
                <a:cs typeface="Calibri"/>
              </a:rPr>
              <a:t>w</a:t>
            </a:r>
            <a:r>
              <a:rPr dirty="0" smtClean="0" sz="1100" spc="50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-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100" algn="just">
              <a:lnSpc>
                <a:spcPts val="1342"/>
              </a:lnSpc>
              <a:spcBef>
                <a:spcPts val="198"/>
              </a:spcBef>
            </a:pP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ts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ts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v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to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g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te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teger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14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6</a:t>
            </a:r>
            <a:r>
              <a:rPr dirty="0" smtClean="0" sz="1100" spc="-4" b="1">
                <a:latin typeface="Calibri"/>
                <a:cs typeface="Calibri"/>
              </a:rPr>
              <a:t>.</a:t>
            </a:r>
            <a:r>
              <a:rPr dirty="0" smtClean="0" sz="1100" spc="-9" b="1">
                <a:latin typeface="Calibri"/>
                <a:cs typeface="Calibri"/>
              </a:rPr>
              <a:t>6</a:t>
            </a:r>
            <a:r>
              <a:rPr dirty="0" smtClean="0" sz="1100" spc="0" b="1">
                <a:latin typeface="Calibri"/>
                <a:cs typeface="Calibri"/>
              </a:rPr>
              <a:t>.</a:t>
            </a:r>
            <a:r>
              <a:rPr dirty="0" smtClean="0" sz="1100" spc="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h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0" b="1">
                <a:latin typeface="Calibri"/>
                <a:cs typeface="Calibri"/>
              </a:rPr>
              <a:t>s</a:t>
            </a:r>
            <a:r>
              <a:rPr dirty="0" smtClean="0" sz="1100" spc="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d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4" b="1">
                <a:latin typeface="Calibri"/>
                <a:cs typeface="Calibri"/>
              </a:rPr>
              <a:t>y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-9" b="1">
                <a:latin typeface="Calibri"/>
                <a:cs typeface="Calibri"/>
              </a:rPr>
              <a:t>r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606856" marR="5172634" algn="just">
              <a:lnSpc>
                <a:spcPct val="101725"/>
              </a:lnSpc>
              <a:spcBef>
                <a:spcPts val="1613"/>
              </a:spcBef>
            </a:pPr>
            <a:r>
              <a:rPr dirty="0" smtClean="0" sz="1200" spc="0" i="1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dirty="0" smtClean="0" sz="1200" spc="0" i="1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dirty="0" smtClean="0" sz="1200" spc="-4" i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dirty="0" smtClean="0" sz="1200" spc="-9" i="1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 smtClean="0" sz="1200" spc="9" i="1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dirty="0" smtClean="0" sz="1200" spc="-9" i="1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z</a:t>
            </a:r>
            <a:r>
              <a:rPr dirty="0" smtClean="0" sz="1200" spc="-14" i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dirty="0" smtClean="0" sz="1200" spc="-9" i="1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dirty="0" smtClean="0" sz="1200" spc="0" i="1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606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19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erp</a:t>
            </a:r>
            <a:r>
              <a:rPr dirty="0" smtClean="0" sz="1100" spc="-4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rt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sh,</a:t>
            </a:r>
            <a:r>
              <a:rPr dirty="0" smtClean="0" sz="1100" spc="-25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4">
                <a:latin typeface="Calibri"/>
                <a:cs typeface="Calibri"/>
              </a:rPr>
              <a:t>/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ré</a:t>
            </a:r>
            <a:r>
              <a:rPr dirty="0" smtClean="0" sz="1100" spc="-34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wr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25">
                <a:latin typeface="Calibri"/>
                <a:cs typeface="Calibri"/>
              </a:rPr>
              <a:t>f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ey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Run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fas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res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19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ry,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9">
                <a:latin typeface="Calibri"/>
                <a:cs typeface="Calibri"/>
              </a:rPr>
              <a:t>g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ers,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sp</a:t>
            </a:r>
            <a:r>
              <a:rPr dirty="0" smtClean="0" sz="1100" spc="-4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e,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fe</a:t>
            </a:r>
            <a:r>
              <a:rPr dirty="0" smtClean="0" sz="1100" spc="4">
                <a:latin typeface="Calibri"/>
                <a:cs typeface="Calibri"/>
              </a:rPr>
              <a:t>w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fe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t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.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9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 </a:t>
            </a:r>
            <a:r>
              <a:rPr dirty="0" smtClean="0" sz="1100" spc="64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sub-e</a:t>
            </a:r>
            <a:r>
              <a:rPr dirty="0" smtClean="0" sz="1100" spc="4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res</a:t>
            </a:r>
            <a:r>
              <a:rPr dirty="0" smtClean="0" sz="1100" spc="-19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14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ead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9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1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ren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red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endParaRPr sz="1100">
              <a:latin typeface="Calibri"/>
              <a:cs typeface="Calibri"/>
            </a:endParaRPr>
          </a:p>
          <a:p>
            <a:pPr marL="606856" marR="3852995" algn="just">
              <a:lnSpc>
                <a:spcPct val="101725"/>
              </a:lnSpc>
              <a:spcBef>
                <a:spcPts val="1609"/>
              </a:spcBef>
            </a:pP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xa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1</a:t>
            </a:r>
            <a:r>
              <a:rPr dirty="0" smtClean="0" sz="1100" spc="0">
                <a:latin typeface="Calibri"/>
                <a:cs typeface="Calibri"/>
              </a:rPr>
              <a:t>5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*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3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ra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4</a:t>
            </a:r>
            <a:r>
              <a:rPr dirty="0" smtClean="0" sz="1100" spc="0">
                <a:latin typeface="Calibri"/>
                <a:cs typeface="Calibri"/>
              </a:rPr>
              <a:t>5</a:t>
            </a:r>
            <a:endParaRPr sz="1100">
              <a:latin typeface="Calibri"/>
              <a:cs typeface="Calibri"/>
            </a:endParaRPr>
          </a:p>
          <a:p>
            <a:pPr marL="606856" marR="581532" algn="just">
              <a:lnSpc>
                <a:spcPts val="1342"/>
              </a:lnSpc>
              <a:spcBef>
                <a:spcPts val="1585"/>
              </a:spcBef>
            </a:pP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;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to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ts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532" algn="just">
              <a:lnSpc>
                <a:spcPts val="1342"/>
              </a:lnSpc>
              <a:spcBef>
                <a:spcPts val="202"/>
              </a:spcBef>
            </a:pP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b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.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25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d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to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ke</a:t>
            </a:r>
            <a:r>
              <a:rPr dirty="0" smtClean="0" sz="1100" spc="8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532" algn="just">
              <a:lnSpc>
                <a:spcPts val="1342"/>
              </a:lnSpc>
              <a:spcBef>
                <a:spcPts val="202"/>
              </a:spcBef>
            </a:pP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3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3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-</a:t>
            </a:r>
            <a:r>
              <a:rPr dirty="0" smtClean="0" sz="1100" spc="3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n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ter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-</a:t>
            </a:r>
            <a:r>
              <a:rPr dirty="0" smtClean="0" sz="1100" spc="2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25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l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19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3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u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2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m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o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y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3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g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i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te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3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9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p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a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,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1532" algn="just">
              <a:lnSpc>
                <a:spcPts val="1342"/>
              </a:lnSpc>
              <a:spcBef>
                <a:spcPts val="202"/>
              </a:spcBef>
            </a:pP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w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r</a:t>
            </a:r>
            <a:r>
              <a:rPr dirty="0" smtClean="0" sz="1100" spc="-14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9" b="1">
                <a:solidFill>
                  <a:srgbClr val="660000"/>
                </a:solidFill>
                <a:latin typeface="Calibri"/>
                <a:cs typeface="Calibri"/>
              </a:rPr>
              <a:t>f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c</a:t>
            </a:r>
            <a:r>
              <a:rPr dirty="0" smtClean="0" sz="1100" spc="4" b="1">
                <a:solidFill>
                  <a:srgbClr val="660000"/>
                </a:solidFill>
                <a:latin typeface="Calibri"/>
                <a:cs typeface="Calibri"/>
              </a:rPr>
              <a:t>h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s</a:t>
            </a:r>
            <a:r>
              <a:rPr dirty="0" smtClean="0" sz="1100" spc="-19" b="1">
                <a:solidFill>
                  <a:srgbClr val="660000"/>
                </a:solidFill>
                <a:latin typeface="Calibri"/>
                <a:cs typeface="Calibri"/>
              </a:rPr>
              <a:t> </a:t>
            </a:r>
            <a:r>
              <a:rPr dirty="0" smtClean="0" sz="1100" spc="-4" b="1">
                <a:solidFill>
                  <a:srgbClr val="660000"/>
                </a:solidFill>
                <a:latin typeface="Calibri"/>
                <a:cs typeface="Calibri"/>
              </a:rPr>
              <a:t>e</a:t>
            </a:r>
            <a:r>
              <a:rPr dirty="0" smtClean="0" sz="1100" spc="0" b="1">
                <a:solidFill>
                  <a:srgbClr val="660000"/>
                </a:solidFill>
                <a:latin typeface="Calibri"/>
                <a:cs typeface="Calibri"/>
              </a:rPr>
              <a:t>tc</a:t>
            </a:r>
            <a:endParaRPr sz="1100">
              <a:latin typeface="Calibri"/>
              <a:cs typeface="Calibri"/>
            </a:endParaRPr>
          </a:p>
          <a:p>
            <a:pPr marL="606856" marR="4865398" algn="just">
              <a:lnSpc>
                <a:spcPct val="101725"/>
              </a:lnSpc>
              <a:spcBef>
                <a:spcPts val="1609"/>
              </a:spcBef>
            </a:pP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xa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 marL="1585595">
              <a:lnSpc>
                <a:spcPct val="101725"/>
              </a:lnSpc>
              <a:spcBef>
                <a:spcPts val="4779"/>
              </a:spcBef>
            </a:pPr>
            <a:r>
              <a:rPr dirty="0" smtClean="0" sz="1100" spc="-9" b="1">
                <a:latin typeface="Calibri"/>
                <a:cs typeface="Calibri"/>
              </a:rPr>
              <a:t>P</a:t>
            </a:r>
            <a:r>
              <a:rPr dirty="0" smtClean="0" sz="1100" spc="0" b="1">
                <a:latin typeface="Calibri"/>
                <a:cs typeface="Calibri"/>
              </a:rPr>
              <a:t>I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=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14" b="1">
                <a:latin typeface="Calibri"/>
                <a:cs typeface="Calibri"/>
              </a:rPr>
              <a:t>3</a:t>
            </a:r>
            <a:r>
              <a:rPr dirty="0" smtClean="0" sz="1100" spc="-4" b="1">
                <a:latin typeface="Calibri"/>
                <a:cs typeface="Calibri"/>
              </a:rPr>
              <a:t>.</a:t>
            </a:r>
            <a:r>
              <a:rPr dirty="0" smtClean="0" sz="1100" spc="-9" b="1">
                <a:latin typeface="Calibri"/>
                <a:cs typeface="Calibri"/>
              </a:rPr>
              <a:t>1</a:t>
            </a:r>
            <a:r>
              <a:rPr dirty="0" smtClean="0" sz="1100" spc="-9" b="1">
                <a:latin typeface="Calibri"/>
                <a:cs typeface="Calibri"/>
              </a:rPr>
              <a:t>4</a:t>
            </a:r>
            <a:r>
              <a:rPr dirty="0" smtClean="0" sz="1100" spc="14" b="1">
                <a:latin typeface="Calibri"/>
                <a:cs typeface="Calibri"/>
              </a:rPr>
              <a:t>1</a:t>
            </a:r>
            <a:r>
              <a:rPr dirty="0" smtClean="0" sz="1100" spc="-9" b="1">
                <a:latin typeface="Calibri"/>
                <a:cs typeface="Calibri"/>
              </a:rPr>
              <a:t>5</a:t>
            </a:r>
            <a:r>
              <a:rPr dirty="0" smtClean="0" sz="1100" spc="0" b="1">
                <a:latin typeface="Calibri"/>
                <a:cs typeface="Calibri"/>
              </a:rPr>
              <a:t>9</a:t>
            </a:r>
            <a:r>
              <a:rPr dirty="0" smtClean="0" sz="1100" spc="0" b="1">
                <a:latin typeface="Calibri"/>
                <a:cs typeface="Calibri"/>
              </a:rPr>
              <a:t>                                                   </a:t>
            </a:r>
            <a:r>
              <a:rPr dirty="0" smtClean="0" sz="1100" spc="203" b="1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3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+</a:t>
            </a:r>
            <a:r>
              <a:rPr dirty="0" smtClean="0" sz="1100" spc="-4">
                <a:latin typeface="Calibri"/>
                <a:cs typeface="Calibri"/>
              </a:rPr>
              <a:t>4</a:t>
            </a:r>
            <a:r>
              <a:rPr dirty="0" smtClean="0" sz="1100" spc="-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+</a:t>
            </a:r>
            <a:r>
              <a:rPr dirty="0" smtClean="0" sz="1100" spc="-4">
                <a:latin typeface="Calibri"/>
                <a:cs typeface="Calibri"/>
              </a:rPr>
              <a:t>1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+</a:t>
            </a:r>
            <a:r>
              <a:rPr dirty="0" smtClean="0" sz="1100" spc="-4">
                <a:latin typeface="Calibri"/>
                <a:cs typeface="Calibri"/>
              </a:rPr>
              <a:t>2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1379499" marR="4450162" algn="ctr">
              <a:lnSpc>
                <a:spcPct val="101725"/>
              </a:lnSpc>
              <a:spcBef>
                <a:spcPts val="480"/>
              </a:spcBef>
            </a:pP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r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=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4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*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9" b="1">
                <a:latin typeface="Calibri"/>
                <a:cs typeface="Calibri"/>
              </a:rPr>
              <a:t>P</a:t>
            </a:r>
            <a:r>
              <a:rPr dirty="0" smtClean="0" sz="1100" spc="0" b="1">
                <a:latin typeface="Calibri"/>
                <a:cs typeface="Calibri"/>
              </a:rPr>
              <a:t>I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*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r>
              <a:rPr dirty="0" smtClean="0" sz="1100" spc="4" b="1">
                <a:latin typeface="Calibri"/>
                <a:cs typeface="Calibri"/>
              </a:rPr>
              <a:t>^</a:t>
            </a:r>
            <a:r>
              <a:rPr dirty="0" smtClean="0" sz="1100" spc="0" b="1">
                <a:latin typeface="Calibri"/>
                <a:cs typeface="Calibri"/>
              </a:rPr>
              <a:t>2</a:t>
            </a:r>
            <a:endParaRPr sz="1100">
              <a:latin typeface="Calibri"/>
              <a:cs typeface="Calibri"/>
            </a:endParaRPr>
          </a:p>
          <a:p>
            <a:pPr marL="1181379" marR="4252615" algn="ctr">
              <a:lnSpc>
                <a:spcPct val="101725"/>
              </a:lnSpc>
              <a:spcBef>
                <a:spcPts val="505"/>
              </a:spcBef>
            </a:pPr>
            <a:r>
              <a:rPr dirty="0" smtClean="0" sz="1100" spc="-4" b="1">
                <a:latin typeface="Calibri"/>
                <a:cs typeface="Calibri"/>
              </a:rPr>
              <a:t>V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=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(</a:t>
            </a:r>
            <a:r>
              <a:rPr dirty="0" smtClean="0" sz="1100" spc="-9" b="1">
                <a:latin typeface="Calibri"/>
                <a:cs typeface="Calibri"/>
              </a:rPr>
              <a:t>4</a:t>
            </a:r>
            <a:r>
              <a:rPr dirty="0" smtClean="0" sz="1100" spc="4" b="1">
                <a:latin typeface="Calibri"/>
                <a:cs typeface="Calibri"/>
              </a:rPr>
              <a:t>/</a:t>
            </a:r>
            <a:r>
              <a:rPr dirty="0" smtClean="0" sz="1100" spc="-9" b="1">
                <a:latin typeface="Calibri"/>
                <a:cs typeface="Calibri"/>
              </a:rPr>
              <a:t>3</a:t>
            </a:r>
            <a:r>
              <a:rPr dirty="0" smtClean="0" sz="1100" spc="0" b="1">
                <a:latin typeface="Calibri"/>
                <a:cs typeface="Calibri"/>
              </a:rPr>
              <a:t>)</a:t>
            </a:r>
            <a:r>
              <a:rPr dirty="0" smtClean="0" sz="1100" spc="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*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P</a:t>
            </a:r>
            <a:r>
              <a:rPr dirty="0" smtClean="0" sz="1100" spc="0" b="1">
                <a:latin typeface="Calibri"/>
                <a:cs typeface="Calibri"/>
              </a:rPr>
              <a:t>I</a:t>
            </a:r>
            <a:r>
              <a:rPr dirty="0" smtClean="0" sz="1100" spc="9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*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r>
              <a:rPr dirty="0" smtClean="0" sz="1100" spc="4" b="1">
                <a:latin typeface="Calibri"/>
                <a:cs typeface="Calibri"/>
              </a:rPr>
              <a:t>^</a:t>
            </a:r>
            <a:r>
              <a:rPr dirty="0" smtClean="0" sz="1100" spc="0" b="1">
                <a:latin typeface="Calibri"/>
                <a:cs typeface="Calibri"/>
              </a:rPr>
              <a:t>3</a:t>
            </a:r>
            <a:endParaRPr sz="1100">
              <a:latin typeface="Calibri"/>
              <a:cs typeface="Calibri"/>
            </a:endParaRPr>
          </a:p>
          <a:p>
            <a:pPr marL="1233195" marR="4300307" algn="ctr">
              <a:lnSpc>
                <a:spcPct val="101725"/>
              </a:lnSpc>
              <a:spcBef>
                <a:spcPts val="505"/>
              </a:spcBef>
            </a:pPr>
            <a:r>
              <a:rPr dirty="0" smtClean="0" sz="1100" spc="0" b="1">
                <a:latin typeface="Calibri"/>
                <a:cs typeface="Calibri"/>
              </a:rPr>
              <a:t>--------------------------------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10896" y="307847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07848" y="304799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7253985" y="304800"/>
            <a:ext cx="0" cy="10085527"/>
          </a:xfrm>
          <a:custGeom>
            <a:avLst/>
            <a:gdLst/>
            <a:ahLst/>
            <a:cxnLst/>
            <a:rect l="l" t="t" r="r" b="b"/>
            <a:pathLst>
              <a:path w="0" h="10085527">
                <a:moveTo>
                  <a:pt x="0" y="0"/>
                </a:moveTo>
                <a:lnTo>
                  <a:pt x="0" y="10085527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10896" y="10387279"/>
            <a:ext cx="6940042" cy="0"/>
          </a:xfrm>
          <a:custGeom>
            <a:avLst/>
            <a:gdLst/>
            <a:ahLst/>
            <a:cxnLst/>
            <a:rect l="l" t="t" r="r" b="b"/>
            <a:pathLst>
              <a:path w="6940042" h="0">
                <a:moveTo>
                  <a:pt x="0" y="0"/>
                </a:moveTo>
                <a:lnTo>
                  <a:pt x="6940042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307848" y="307847"/>
            <a:ext cx="6946137" cy="10079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00"/>
              </a:lnSpc>
              <a:spcBef>
                <a:spcPts val="30"/>
              </a:spcBef>
            </a:pPr>
            <a:endParaRPr sz="900"/>
          </a:p>
          <a:p>
            <a:pPr marL="1594739" marR="2331012" indent="-201168">
              <a:lnSpc>
                <a:spcPts val="1342"/>
              </a:lnSpc>
              <a:spcBef>
                <a:spcPts val="4000"/>
              </a:spcBef>
            </a:pPr>
            <a:r>
              <a:rPr dirty="0" smtClean="0" sz="1100" spc="0" b="1">
                <a:latin typeface="Calibri"/>
                <a:cs typeface="Calibri"/>
              </a:rPr>
              <a:t>X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=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3</a:t>
            </a:r>
            <a:r>
              <a:rPr dirty="0" smtClean="0" sz="1100" spc="-4" b="1">
                <a:latin typeface="Calibri"/>
                <a:cs typeface="Calibri"/>
              </a:rPr>
              <a:t>.</a:t>
            </a:r>
            <a:r>
              <a:rPr dirty="0" smtClean="0" sz="1100" spc="14" b="1">
                <a:latin typeface="Calibri"/>
                <a:cs typeface="Calibri"/>
              </a:rPr>
              <a:t>1</a:t>
            </a:r>
            <a:r>
              <a:rPr dirty="0" smtClean="0" sz="1100" spc="-9" b="1">
                <a:latin typeface="Calibri"/>
                <a:cs typeface="Calibri"/>
              </a:rPr>
              <a:t>4</a:t>
            </a:r>
            <a:r>
              <a:rPr dirty="0" smtClean="0" sz="1100" spc="-9" b="1">
                <a:latin typeface="Calibri"/>
                <a:cs typeface="Calibri"/>
              </a:rPr>
              <a:t>1</a:t>
            </a:r>
            <a:r>
              <a:rPr dirty="0" smtClean="0" sz="1100" spc="-9" b="1">
                <a:latin typeface="Calibri"/>
                <a:cs typeface="Calibri"/>
              </a:rPr>
              <a:t>5</a:t>
            </a:r>
            <a:r>
              <a:rPr dirty="0" smtClean="0" sz="1100" spc="0" b="1">
                <a:latin typeface="Calibri"/>
                <a:cs typeface="Calibri"/>
              </a:rPr>
              <a:t>9</a:t>
            </a:r>
            <a:r>
              <a:rPr dirty="0" smtClean="0" sz="1100" spc="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*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*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r>
              <a:rPr dirty="0" smtClean="0" sz="1100" spc="0" b="1">
                <a:latin typeface="Calibri"/>
                <a:cs typeface="Calibri"/>
              </a:rPr>
              <a:t>                                                    </a:t>
            </a:r>
            <a:r>
              <a:rPr dirty="0" smtClean="0" sz="1100" spc="109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3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4" b="1">
                <a:latin typeface="Calibri"/>
                <a:cs typeface="Calibri"/>
              </a:rPr>
              <a:t>+</a:t>
            </a:r>
            <a:r>
              <a:rPr dirty="0" smtClean="0" sz="1100" spc="-9" b="1">
                <a:latin typeface="Calibri"/>
                <a:cs typeface="Calibri"/>
              </a:rPr>
              <a:t>5</a:t>
            </a:r>
            <a:r>
              <a:rPr dirty="0" smtClean="0" sz="1100" spc="0" b="1">
                <a:latin typeface="Calibri"/>
                <a:cs typeface="Calibri"/>
              </a:rPr>
              <a:t>M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594739" marR="2331012">
              <a:lnSpc>
                <a:spcPts val="1342"/>
              </a:lnSpc>
              <a:spcBef>
                <a:spcPts val="504"/>
              </a:spcBef>
            </a:pP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r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=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4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*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X</a:t>
            </a:r>
            <a:endParaRPr sz="1100">
              <a:latin typeface="Calibri"/>
              <a:cs typeface="Calibri"/>
            </a:endParaRPr>
          </a:p>
          <a:p>
            <a:pPr marL="1288059" marR="4360292" algn="ctr">
              <a:lnSpc>
                <a:spcPct val="101725"/>
              </a:lnSpc>
              <a:spcBef>
                <a:spcPts val="504"/>
              </a:spcBef>
            </a:pPr>
            <a:r>
              <a:rPr dirty="0" smtClean="0" sz="1100" spc="-4" b="1">
                <a:latin typeface="Calibri"/>
                <a:cs typeface="Calibri"/>
              </a:rPr>
              <a:t>V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=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1</a:t>
            </a:r>
            <a:r>
              <a:rPr dirty="0" smtClean="0" sz="1100" spc="-4" b="1">
                <a:latin typeface="Calibri"/>
                <a:cs typeface="Calibri"/>
              </a:rPr>
              <a:t>.</a:t>
            </a:r>
            <a:r>
              <a:rPr dirty="0" smtClean="0" sz="1100" spc="-9" b="1">
                <a:latin typeface="Calibri"/>
                <a:cs typeface="Calibri"/>
              </a:rPr>
              <a:t>3</a:t>
            </a:r>
            <a:r>
              <a:rPr dirty="0" smtClean="0" sz="1100" spc="0" b="1">
                <a:latin typeface="Calibri"/>
                <a:cs typeface="Calibri"/>
              </a:rPr>
              <a:t>3</a:t>
            </a:r>
            <a:r>
              <a:rPr dirty="0" smtClean="0" sz="1100" spc="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*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X</a:t>
            </a:r>
            <a:r>
              <a:rPr dirty="0" smtClean="0" sz="1100" spc="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*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  <a:p>
            <a:pPr marL="1179613" marR="4248432" indent="1707" algn="ctr">
              <a:lnSpc>
                <a:spcPts val="1342"/>
              </a:lnSpc>
              <a:spcBef>
                <a:spcPts val="508"/>
              </a:spcBef>
            </a:pPr>
            <a:r>
              <a:rPr dirty="0" smtClean="0" sz="1100" spc="0" b="1">
                <a:latin typeface="Calibri"/>
                <a:cs typeface="Calibri"/>
              </a:rPr>
              <a:t>--------------------------------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179613" marR="4248432" algn="ctr">
              <a:lnSpc>
                <a:spcPts val="1342"/>
              </a:lnSpc>
              <a:spcBef>
                <a:spcPts val="504"/>
              </a:spcBef>
            </a:pP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r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=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4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*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14" b="1">
                <a:latin typeface="Calibri"/>
                <a:cs typeface="Calibri"/>
              </a:rPr>
              <a:t>3</a:t>
            </a:r>
            <a:r>
              <a:rPr dirty="0" smtClean="0" sz="1100" spc="-4" b="1">
                <a:latin typeface="Calibri"/>
                <a:cs typeface="Calibri"/>
              </a:rPr>
              <a:t>.</a:t>
            </a:r>
            <a:r>
              <a:rPr dirty="0" smtClean="0" sz="1100" spc="-9" b="1">
                <a:latin typeface="Calibri"/>
                <a:cs typeface="Calibri"/>
              </a:rPr>
              <a:t>1</a:t>
            </a:r>
            <a:r>
              <a:rPr dirty="0" smtClean="0" sz="1100" spc="-9" b="1">
                <a:latin typeface="Calibri"/>
                <a:cs typeface="Calibri"/>
              </a:rPr>
              <a:t>4</a:t>
            </a:r>
            <a:r>
              <a:rPr dirty="0" smtClean="0" sz="1100" spc="-9" b="1">
                <a:latin typeface="Calibri"/>
                <a:cs typeface="Calibri"/>
              </a:rPr>
              <a:t>1</a:t>
            </a:r>
            <a:r>
              <a:rPr dirty="0" smtClean="0" sz="1100" spc="14" b="1">
                <a:latin typeface="Calibri"/>
                <a:cs typeface="Calibri"/>
              </a:rPr>
              <a:t>5</a:t>
            </a:r>
            <a:r>
              <a:rPr dirty="0" smtClean="0" sz="1100" spc="0" b="1">
                <a:latin typeface="Calibri"/>
                <a:cs typeface="Calibri"/>
              </a:rPr>
              <a:t>9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*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*</a:t>
            </a:r>
            <a:r>
              <a:rPr dirty="0" smtClean="0" sz="1100" spc="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  <a:p>
            <a:pPr marL="1586230" marR="2211750" algn="ctr">
              <a:lnSpc>
                <a:spcPts val="1730"/>
              </a:lnSpc>
              <a:spcBef>
                <a:spcPts val="591"/>
              </a:spcBef>
            </a:pPr>
            <a:r>
              <a:rPr dirty="0" smtClean="0" baseline="32271" sz="1650" spc="-9" b="1">
                <a:latin typeface="Calibri"/>
                <a:cs typeface="Calibri"/>
              </a:rPr>
              <a:t>2</a:t>
            </a:r>
            <a:r>
              <a:rPr dirty="0" smtClean="0" baseline="32271" sz="1650" spc="0" b="1">
                <a:latin typeface="Calibri"/>
                <a:cs typeface="Calibri"/>
              </a:rPr>
              <a:t>A</a:t>
            </a:r>
            <a:r>
              <a:rPr dirty="0" smtClean="0" baseline="32271" sz="1650" spc="4" b="1">
                <a:latin typeface="Calibri"/>
                <a:cs typeface="Calibri"/>
              </a:rPr>
              <a:t>+</a:t>
            </a:r>
            <a:r>
              <a:rPr dirty="0" smtClean="0" baseline="32271" sz="1650" spc="-9" b="1">
                <a:latin typeface="Calibri"/>
                <a:cs typeface="Calibri"/>
              </a:rPr>
              <a:t>4</a:t>
            </a:r>
            <a:r>
              <a:rPr dirty="0" smtClean="0" baseline="32271" sz="1650" spc="-4" b="1">
                <a:latin typeface="Calibri"/>
                <a:cs typeface="Calibri"/>
              </a:rPr>
              <a:t>M</a:t>
            </a:r>
            <a:r>
              <a:rPr dirty="0" smtClean="0" baseline="32271" sz="1650" spc="0" b="1">
                <a:latin typeface="Calibri"/>
                <a:cs typeface="Calibri"/>
              </a:rPr>
              <a:t>+</a:t>
            </a:r>
            <a:r>
              <a:rPr dirty="0" smtClean="0" baseline="32271" sz="1650" spc="-4" b="1">
                <a:latin typeface="Calibri"/>
                <a:cs typeface="Calibri"/>
              </a:rPr>
              <a:t>1</a:t>
            </a:r>
            <a:r>
              <a:rPr dirty="0" smtClean="0" baseline="32271" sz="1650" spc="0" b="1">
                <a:latin typeface="Calibri"/>
                <a:cs typeface="Calibri"/>
              </a:rPr>
              <a:t>D</a:t>
            </a:r>
            <a:r>
              <a:rPr dirty="0" smtClean="0" baseline="32271" sz="1650" spc="0" b="1">
                <a:latin typeface="Calibri"/>
                <a:cs typeface="Calibri"/>
              </a:rPr>
              <a:t>                                                       </a:t>
            </a:r>
            <a:r>
              <a:rPr dirty="0" smtClean="0" baseline="32271" sz="1650" spc="223" b="1">
                <a:latin typeface="Calibri"/>
                <a:cs typeface="Calibri"/>
              </a:rPr>
              <a:t> </a:t>
            </a:r>
            <a:r>
              <a:rPr dirty="0" smtClean="0" baseline="-2482" sz="1650" spc="-9" b="1">
                <a:latin typeface="Calibri"/>
                <a:cs typeface="Calibri"/>
              </a:rPr>
              <a:t>2</a:t>
            </a:r>
            <a:r>
              <a:rPr dirty="0" smtClean="0" baseline="-2482" sz="1650" spc="0" b="1">
                <a:latin typeface="Calibri"/>
                <a:cs typeface="Calibri"/>
              </a:rPr>
              <a:t>A</a:t>
            </a:r>
            <a:r>
              <a:rPr dirty="0" smtClean="0" baseline="-2482" sz="1650" spc="4" b="1">
                <a:latin typeface="Calibri"/>
                <a:cs typeface="Calibri"/>
              </a:rPr>
              <a:t>+</a:t>
            </a:r>
            <a:r>
              <a:rPr dirty="0" smtClean="0" baseline="-2482" sz="1650" spc="-9" b="1">
                <a:latin typeface="Calibri"/>
                <a:cs typeface="Calibri"/>
              </a:rPr>
              <a:t>4</a:t>
            </a:r>
            <a:r>
              <a:rPr dirty="0" smtClean="0" baseline="-2482" sz="1650" spc="-4" b="1">
                <a:latin typeface="Calibri"/>
                <a:cs typeface="Calibri"/>
              </a:rPr>
              <a:t>M</a:t>
            </a:r>
            <a:r>
              <a:rPr dirty="0" smtClean="0" baseline="-2482" sz="1650" spc="0" b="1">
                <a:latin typeface="Calibri"/>
                <a:cs typeface="Calibri"/>
              </a:rPr>
              <a:t>+</a:t>
            </a:r>
            <a:r>
              <a:rPr dirty="0" smtClean="0" baseline="-2482" sz="1650" spc="-4" b="1">
                <a:latin typeface="Calibri"/>
                <a:cs typeface="Calibri"/>
              </a:rPr>
              <a:t>1</a:t>
            </a:r>
            <a:r>
              <a:rPr dirty="0" smtClean="0" baseline="-2482" sz="1650" spc="0" b="1">
                <a:latin typeface="Calibri"/>
                <a:cs typeface="Calibri"/>
              </a:rPr>
              <a:t>D</a:t>
            </a:r>
            <a:endParaRPr sz="1100">
              <a:latin typeface="Calibri"/>
              <a:cs typeface="Calibri"/>
            </a:endParaRPr>
          </a:p>
          <a:p>
            <a:pPr marL="1232027">
              <a:lnSpc>
                <a:spcPct val="101725"/>
              </a:lnSpc>
              <a:spcBef>
                <a:spcPts val="822"/>
              </a:spcBef>
            </a:pPr>
            <a:r>
              <a:rPr dirty="0" smtClean="0" sz="1100" spc="-4" b="1">
                <a:latin typeface="Calibri"/>
                <a:cs typeface="Calibri"/>
              </a:rPr>
              <a:t>V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=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(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r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/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3</a:t>
            </a:r>
            <a:r>
              <a:rPr dirty="0" smtClean="0" sz="1100" spc="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)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*</a:t>
            </a:r>
            <a:r>
              <a:rPr dirty="0" smtClean="0" sz="1100" spc="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  <a:p>
            <a:pPr marL="1256411">
              <a:lnSpc>
                <a:spcPct val="101725"/>
              </a:lnSpc>
              <a:spcBef>
                <a:spcPts val="480"/>
              </a:spcBef>
            </a:pPr>
            <a:r>
              <a:rPr dirty="0" smtClean="0" sz="1100" spc="0" b="1">
                <a:latin typeface="Calibri"/>
                <a:cs typeface="Calibri"/>
              </a:rPr>
              <a:t>--------------------------------</a:t>
            </a:r>
            <a:endParaRPr sz="1100">
              <a:latin typeface="Calibri"/>
              <a:cs typeface="Calibri"/>
            </a:endParaRPr>
          </a:p>
          <a:p>
            <a:pPr marL="1250314" marR="2216015" indent="9143">
              <a:lnSpc>
                <a:spcPts val="1342"/>
              </a:lnSpc>
              <a:spcBef>
                <a:spcPts val="507"/>
              </a:spcBef>
            </a:pP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r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=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1</a:t>
            </a:r>
            <a:r>
              <a:rPr dirty="0" smtClean="0" sz="1100" spc="-9" b="1">
                <a:latin typeface="Calibri"/>
                <a:cs typeface="Calibri"/>
              </a:rPr>
              <a:t>2</a:t>
            </a:r>
            <a:r>
              <a:rPr dirty="0" smtClean="0" sz="1100" spc="-4" b="1">
                <a:latin typeface="Calibri"/>
                <a:cs typeface="Calibri"/>
              </a:rPr>
              <a:t>.</a:t>
            </a:r>
            <a:r>
              <a:rPr dirty="0" smtClean="0" sz="1100" spc="-9" b="1">
                <a:latin typeface="Calibri"/>
                <a:cs typeface="Calibri"/>
              </a:rPr>
              <a:t>5</a:t>
            </a:r>
            <a:r>
              <a:rPr dirty="0" smtClean="0" sz="1100" spc="14" b="1">
                <a:latin typeface="Calibri"/>
                <a:cs typeface="Calibri"/>
              </a:rPr>
              <a:t>6</a:t>
            </a:r>
            <a:r>
              <a:rPr dirty="0" smtClean="0" sz="1100" spc="-9" b="1">
                <a:latin typeface="Calibri"/>
                <a:cs typeface="Calibri"/>
              </a:rPr>
              <a:t>6</a:t>
            </a:r>
            <a:r>
              <a:rPr dirty="0" smtClean="0" sz="1100" spc="-9" b="1">
                <a:latin typeface="Calibri"/>
                <a:cs typeface="Calibri"/>
              </a:rPr>
              <a:t>3</a:t>
            </a:r>
            <a:r>
              <a:rPr dirty="0" smtClean="0" sz="1100" spc="0" b="1">
                <a:latin typeface="Calibri"/>
                <a:cs typeface="Calibri"/>
              </a:rPr>
              <a:t>6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*</a:t>
            </a:r>
            <a:r>
              <a:rPr dirty="0" smtClean="0" sz="1100" spc="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*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r>
              <a:rPr dirty="0" smtClean="0" sz="1100" spc="0" b="1">
                <a:latin typeface="Calibri"/>
                <a:cs typeface="Calibri"/>
              </a:rPr>
              <a:t>                                            </a:t>
            </a:r>
            <a:r>
              <a:rPr dirty="0" smtClean="0" sz="1100" spc="153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2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4" b="1">
                <a:latin typeface="Calibri"/>
                <a:cs typeface="Calibri"/>
              </a:rPr>
              <a:t>+</a:t>
            </a:r>
            <a:r>
              <a:rPr dirty="0" smtClean="0" sz="1100" spc="-9" b="1">
                <a:latin typeface="Calibri"/>
                <a:cs typeface="Calibri"/>
              </a:rPr>
              <a:t>3</a:t>
            </a:r>
            <a:r>
              <a:rPr dirty="0" smtClean="0" sz="1100" spc="-4" b="1">
                <a:latin typeface="Calibri"/>
                <a:cs typeface="Calibri"/>
              </a:rPr>
              <a:t>M</a:t>
            </a:r>
            <a:r>
              <a:rPr dirty="0" smtClean="0" sz="1100" spc="0" b="1">
                <a:latin typeface="Calibri"/>
                <a:cs typeface="Calibri"/>
              </a:rPr>
              <a:t>+</a:t>
            </a:r>
            <a:r>
              <a:rPr dirty="0" smtClean="0" sz="1100" spc="-4" b="1">
                <a:latin typeface="Calibri"/>
                <a:cs typeface="Calibri"/>
              </a:rPr>
              <a:t>1</a:t>
            </a:r>
            <a:r>
              <a:rPr dirty="0" smtClean="0" sz="1100" spc="0" b="1">
                <a:latin typeface="Calibri"/>
                <a:cs typeface="Calibri"/>
              </a:rPr>
              <a:t>D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1250314" marR="2216015">
              <a:lnSpc>
                <a:spcPts val="1342"/>
              </a:lnSpc>
              <a:spcBef>
                <a:spcPts val="504"/>
              </a:spcBef>
            </a:pPr>
            <a:r>
              <a:rPr dirty="0" smtClean="0" sz="1100" spc="-4" b="1">
                <a:latin typeface="Calibri"/>
                <a:cs typeface="Calibri"/>
              </a:rPr>
              <a:t>V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=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(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r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/</a:t>
            </a:r>
            <a:r>
              <a:rPr dirty="0" smtClean="0" sz="1100" spc="0" b="1">
                <a:latin typeface="Calibri"/>
                <a:cs typeface="Calibri"/>
              </a:rPr>
              <a:t>3</a:t>
            </a:r>
            <a:r>
              <a:rPr dirty="0" smtClean="0" sz="1100" spc="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)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*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  <a:p>
            <a:pPr marL="1256411">
              <a:lnSpc>
                <a:spcPct val="101725"/>
              </a:lnSpc>
              <a:spcBef>
                <a:spcPts val="504"/>
              </a:spcBef>
            </a:pPr>
            <a:r>
              <a:rPr dirty="0" smtClean="0" sz="1100" spc="0" b="1">
                <a:latin typeface="Calibri"/>
                <a:cs typeface="Calibri"/>
              </a:rPr>
              <a:t>--------------------------------</a:t>
            </a:r>
            <a:endParaRPr sz="1100">
              <a:latin typeface="Calibri"/>
              <a:cs typeface="Calibri"/>
            </a:endParaRPr>
          </a:p>
          <a:p>
            <a:pPr marL="1666011" marR="2333376" algn="ctr">
              <a:lnSpc>
                <a:spcPct val="101725"/>
              </a:lnSpc>
              <a:spcBef>
                <a:spcPts val="505"/>
              </a:spcBef>
            </a:pPr>
            <a:r>
              <a:rPr dirty="0" smtClean="0" sz="1100" spc="0" b="1">
                <a:latin typeface="Calibri"/>
                <a:cs typeface="Calibri"/>
              </a:rPr>
              <a:t>X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=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*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R</a:t>
            </a:r>
            <a:r>
              <a:rPr dirty="0" smtClean="0" sz="1100" spc="0" b="1">
                <a:latin typeface="Calibri"/>
                <a:cs typeface="Calibri"/>
              </a:rPr>
              <a:t>                                                             </a:t>
            </a:r>
            <a:r>
              <a:rPr dirty="0" smtClean="0" sz="1100" spc="223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3</a:t>
            </a: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4" b="1">
                <a:latin typeface="Calibri"/>
                <a:cs typeface="Calibri"/>
              </a:rPr>
              <a:t>+</a:t>
            </a:r>
            <a:r>
              <a:rPr dirty="0" smtClean="0" sz="1100" spc="-9" b="1">
                <a:latin typeface="Calibri"/>
                <a:cs typeface="Calibri"/>
              </a:rPr>
              <a:t>4</a:t>
            </a:r>
            <a:r>
              <a:rPr dirty="0" smtClean="0" sz="1100" spc="0" b="1">
                <a:latin typeface="Calibri"/>
                <a:cs typeface="Calibri"/>
              </a:rPr>
              <a:t>M</a:t>
            </a:r>
            <a:endParaRPr sz="1100">
              <a:latin typeface="Calibri"/>
              <a:cs typeface="Calibri"/>
            </a:endParaRPr>
          </a:p>
          <a:p>
            <a:pPr marL="1512443">
              <a:lnSpc>
                <a:spcPct val="101725"/>
              </a:lnSpc>
              <a:spcBef>
                <a:spcPts val="2356"/>
              </a:spcBef>
            </a:pPr>
            <a:r>
              <a:rPr dirty="0" smtClean="0" sz="1100" spc="0" b="1">
                <a:latin typeface="Calibri"/>
                <a:cs typeface="Calibri"/>
              </a:rPr>
              <a:t>A</a:t>
            </a:r>
            <a:r>
              <a:rPr dirty="0" smtClean="0" sz="1100" spc="-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: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g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0" b="1">
                <a:latin typeface="Calibri"/>
                <a:cs typeface="Calibri"/>
              </a:rPr>
              <a:t>                                              </a:t>
            </a:r>
            <a:r>
              <a:rPr dirty="0" smtClean="0" sz="1100" spc="138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M</a:t>
            </a:r>
            <a:r>
              <a:rPr dirty="0" smtClean="0" sz="1100" spc="-14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: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r>
              <a:rPr dirty="0" smtClean="0" sz="1100" spc="-9" b="1">
                <a:latin typeface="Calibri"/>
                <a:cs typeface="Calibri"/>
              </a:rPr>
              <a:t>m</a:t>
            </a:r>
            <a:r>
              <a:rPr dirty="0" smtClean="0" sz="1100" spc="4" b="1">
                <a:latin typeface="Calibri"/>
                <a:cs typeface="Calibri"/>
              </a:rPr>
              <a:t>u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-4" b="1">
                <a:latin typeface="Calibri"/>
                <a:cs typeface="Calibri"/>
              </a:rPr>
              <a:t>l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4" b="1">
                <a:latin typeface="Calibri"/>
                <a:cs typeface="Calibri"/>
              </a:rPr>
              <a:t>c</a:t>
            </a:r>
            <a:r>
              <a:rPr dirty="0" smtClean="0" sz="1100" spc="4" b="1">
                <a:latin typeface="Calibri"/>
                <a:cs typeface="Calibri"/>
              </a:rPr>
              <a:t>a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endParaRPr sz="1100">
              <a:latin typeface="Calibri"/>
              <a:cs typeface="Calibri"/>
            </a:endParaRPr>
          </a:p>
          <a:p>
            <a:pPr marL="1595907" marR="2179864" algn="ctr">
              <a:lnSpc>
                <a:spcPct val="101725"/>
              </a:lnSpc>
              <a:spcBef>
                <a:spcPts val="480"/>
              </a:spcBef>
            </a:pPr>
            <a:r>
              <a:rPr dirty="0" smtClean="0" sz="1100" spc="0" b="1">
                <a:latin typeface="Calibri"/>
                <a:cs typeface="Calibri"/>
              </a:rPr>
              <a:t>D</a:t>
            </a:r>
            <a:r>
              <a:rPr dirty="0" smtClean="0" sz="1100" spc="-9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: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r>
              <a:rPr dirty="0" smtClean="0" sz="1100" spc="4" b="1">
                <a:latin typeface="Calibri"/>
                <a:cs typeface="Calibri"/>
              </a:rPr>
              <a:t>d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v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-9" b="1">
                <a:latin typeface="Calibri"/>
                <a:cs typeface="Calibri"/>
              </a:rPr>
              <a:t>s</a:t>
            </a:r>
            <a:r>
              <a:rPr dirty="0" smtClean="0" sz="1100" spc="-4" b="1">
                <a:latin typeface="Calibri"/>
                <a:cs typeface="Calibri"/>
              </a:rPr>
              <a:t>i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0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                                                      </a:t>
            </a:r>
            <a:r>
              <a:rPr dirty="0" smtClean="0" sz="1100" spc="193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E</a:t>
            </a:r>
            <a:r>
              <a:rPr dirty="0" smtClean="0" sz="1100" spc="-19" b="1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:</a:t>
            </a:r>
            <a:r>
              <a:rPr dirty="0" smtClean="0" sz="1100" spc="0" b="1">
                <a:latin typeface="Calibri"/>
                <a:cs typeface="Calibri"/>
              </a:rPr>
              <a:t> 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0" b="1">
                <a:latin typeface="Calibri"/>
                <a:cs typeface="Calibri"/>
              </a:rPr>
              <a:t>x</a:t>
            </a:r>
            <a:r>
              <a:rPr dirty="0" smtClean="0" sz="1100" spc="4" b="1">
                <a:latin typeface="Calibri"/>
                <a:cs typeface="Calibri"/>
              </a:rPr>
              <a:t>p</a:t>
            </a:r>
            <a:r>
              <a:rPr dirty="0" smtClean="0" sz="1100" spc="4" b="1">
                <a:latin typeface="Calibri"/>
                <a:cs typeface="Calibri"/>
              </a:rPr>
              <a:t>o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-4" b="1">
                <a:latin typeface="Calibri"/>
                <a:cs typeface="Calibri"/>
              </a:rPr>
              <a:t>e</a:t>
            </a:r>
            <a:r>
              <a:rPr dirty="0" smtClean="0" sz="1100" spc="4" b="1">
                <a:latin typeface="Calibri"/>
                <a:cs typeface="Calibri"/>
              </a:rPr>
              <a:t>n</a:t>
            </a:r>
            <a:r>
              <a:rPr dirty="0" smtClean="0" sz="1100" spc="0" b="1">
                <a:latin typeface="Calibri"/>
                <a:cs typeface="Calibri"/>
              </a:rPr>
              <a:t>t</a:t>
            </a:r>
            <a:endParaRPr sz="1100">
              <a:latin typeface="Calibri"/>
              <a:cs typeface="Calibri"/>
            </a:endParaRPr>
          </a:p>
          <a:p>
            <a:pPr marL="606856" marR="4448364">
              <a:lnSpc>
                <a:spcPts val="1342"/>
              </a:lnSpc>
              <a:spcBef>
                <a:spcPts val="4131"/>
              </a:spcBef>
            </a:pPr>
            <a:r>
              <a:rPr dirty="0" smtClean="0" sz="1100" spc="-9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xa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e: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e,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4448364">
              <a:lnSpc>
                <a:spcPts val="1342"/>
              </a:lnSpc>
              <a:spcBef>
                <a:spcPts val="193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2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606856" marR="5832860" algn="just">
              <a:lnSpc>
                <a:spcPct val="101725"/>
              </a:lnSpc>
              <a:spcBef>
                <a:spcPts val="193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3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606856" marR="5576518" algn="just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*array[</a:t>
            </a:r>
            <a:r>
              <a:rPr dirty="0" smtClean="0" sz="1100" spc="-4">
                <a:latin typeface="Calibri"/>
                <a:cs typeface="Calibri"/>
              </a:rPr>
              <a:t>5</a:t>
            </a:r>
            <a:r>
              <a:rPr dirty="0" smtClean="0" sz="1100" spc="0">
                <a:latin typeface="Calibri"/>
                <a:cs typeface="Calibri"/>
              </a:rPr>
              <a:t>];</a:t>
            </a:r>
            <a:endParaRPr sz="1100">
              <a:latin typeface="Calibri"/>
              <a:cs typeface="Calibri"/>
            </a:endParaRPr>
          </a:p>
          <a:p>
            <a:pPr marL="606856" marR="5413877" algn="just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0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&lt;</a:t>
            </a:r>
            <a:r>
              <a:rPr dirty="0" smtClean="0" sz="1100" spc="-4">
                <a:latin typeface="Calibri"/>
                <a:cs typeface="Calibri"/>
              </a:rPr>
              <a:t>5</a:t>
            </a:r>
            <a:r>
              <a:rPr dirty="0" smtClean="0" sz="1100" spc="-4">
                <a:latin typeface="Calibri"/>
                <a:cs typeface="Calibri"/>
              </a:rPr>
              <a:t>;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+</a:t>
            </a:r>
            <a:r>
              <a:rPr dirty="0" smtClean="0" sz="1100" spc="4">
                <a:latin typeface="Calibri"/>
                <a:cs typeface="Calibri"/>
              </a:rPr>
              <a:t>+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endParaRPr sz="1100">
              <a:latin typeface="Calibri"/>
              <a:cs typeface="Calibri"/>
            </a:endParaRPr>
          </a:p>
          <a:p>
            <a:pPr marL="606856" marR="5409340" algn="just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*array[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]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+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606856" marR="585624" algn="just">
              <a:lnSpc>
                <a:spcPts val="1346"/>
              </a:lnSpc>
              <a:spcBef>
                <a:spcPts val="1611"/>
              </a:spcBef>
            </a:pPr>
            <a:r>
              <a:rPr dirty="0" smtClean="0" sz="1100" spc="0">
                <a:latin typeface="Calibri"/>
                <a:cs typeface="Calibri"/>
              </a:rPr>
              <a:t>Be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x</a:t>
            </a:r>
            <a:r>
              <a:rPr dirty="0" smtClean="0" sz="1100" spc="9" b="1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y</a:t>
            </a:r>
            <a:r>
              <a:rPr dirty="0" smtClean="0" sz="1100" spc="19" b="1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are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ar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19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19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esn</a:t>
            </a:r>
            <a:r>
              <a:rPr dirty="0" smtClean="0" sz="1100" spc="-4">
                <a:latin typeface="Calibri"/>
                <a:cs typeface="Calibri"/>
              </a:rPr>
              <a:t>'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o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b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5624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erf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h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p</a:t>
            </a:r>
            <a:r>
              <a:rPr dirty="0" smtClean="0" sz="1100" spc="22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213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st</a:t>
            </a:r>
            <a:r>
              <a:rPr dirty="0" smtClean="0" sz="1100" spc="198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208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e.</a:t>
            </a:r>
            <a:r>
              <a:rPr dirty="0" smtClean="0" sz="1100" spc="218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A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203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5624" algn="just">
              <a:lnSpc>
                <a:spcPts val="1346"/>
              </a:lnSpc>
              <a:spcBef>
                <a:spcPts val="201"/>
              </a:spcBef>
            </a:pP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v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x</a:t>
            </a:r>
            <a:r>
              <a:rPr dirty="0" smtClean="0" sz="1100" spc="35" b="1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0" b="1">
                <a:latin typeface="Calibri"/>
                <a:cs typeface="Calibri"/>
              </a:rPr>
              <a:t>y</a:t>
            </a:r>
            <a:r>
              <a:rPr dirty="0" smtClean="0" sz="1100" spc="45" b="1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14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,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19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rea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g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10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re</a:t>
            </a:r>
            <a:r>
              <a:rPr dirty="0" smtClean="0" sz="1100" spc="15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eff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ent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.</a:t>
            </a:r>
            <a:r>
              <a:rPr dirty="0" smtClean="0" sz="1100" spc="20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s,</a:t>
            </a:r>
            <a:r>
              <a:rPr dirty="0" smtClean="0" sz="1100" spc="25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0"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606856" marR="585624" algn="just">
              <a:lnSpc>
                <a:spcPts val="1342"/>
              </a:lnSpc>
              <a:spcBef>
                <a:spcPts val="201"/>
              </a:spcBef>
            </a:pP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ase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u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d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k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ke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w</a:t>
            </a:r>
            <a:r>
              <a:rPr dirty="0" smtClean="0" sz="1100" spc="14">
                <a:latin typeface="Calibri"/>
                <a:cs typeface="Calibri"/>
              </a:rPr>
              <a:t>i</a:t>
            </a:r>
            <a:r>
              <a:rPr dirty="0" smtClean="0" sz="1100" spc="-29">
                <a:latin typeface="Calibri"/>
                <a:cs typeface="Calibri"/>
              </a:rPr>
              <a:t>n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606856" marR="5831444" algn="just">
              <a:lnSpc>
                <a:spcPct val="101725"/>
              </a:lnSpc>
              <a:spcBef>
                <a:spcPts val="1612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5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606856" marR="5833049" algn="just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7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606856" marR="5656387" algn="just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z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x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+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y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606856" marR="5501866" algn="just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t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*array[</a:t>
            </a:r>
            <a:r>
              <a:rPr dirty="0" smtClean="0" sz="1100" spc="-4">
                <a:latin typeface="Calibri"/>
                <a:cs typeface="Calibri"/>
              </a:rPr>
              <a:t>1</a:t>
            </a:r>
            <a:r>
              <a:rPr dirty="0" smtClean="0" sz="1100" spc="-9">
                <a:latin typeface="Calibri"/>
                <a:cs typeface="Calibri"/>
              </a:rPr>
              <a:t>0</a:t>
            </a:r>
            <a:r>
              <a:rPr dirty="0" smtClean="0" sz="1100" spc="0">
                <a:latin typeface="Calibri"/>
                <a:cs typeface="Calibri"/>
              </a:rPr>
              <a:t>];</a:t>
            </a:r>
            <a:endParaRPr sz="1100">
              <a:latin typeface="Calibri"/>
              <a:cs typeface="Calibri"/>
            </a:endParaRPr>
          </a:p>
          <a:p>
            <a:pPr marL="606856" marR="5413877" algn="just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(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0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&lt;</a:t>
            </a:r>
            <a:r>
              <a:rPr dirty="0" smtClean="0" sz="1100" spc="-4">
                <a:latin typeface="Calibri"/>
                <a:cs typeface="Calibri"/>
              </a:rPr>
              <a:t>5</a:t>
            </a:r>
            <a:r>
              <a:rPr dirty="0" smtClean="0" sz="1100" spc="-4">
                <a:latin typeface="Calibri"/>
                <a:cs typeface="Calibri"/>
              </a:rPr>
              <a:t>;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+</a:t>
            </a:r>
            <a:r>
              <a:rPr dirty="0" smtClean="0" sz="1100" spc="4">
                <a:latin typeface="Calibri"/>
                <a:cs typeface="Calibri"/>
              </a:rPr>
              <a:t>+</a:t>
            </a:r>
            <a:r>
              <a:rPr dirty="0" smtClean="0" sz="1100" spc="0">
                <a:latin typeface="Calibri"/>
                <a:cs typeface="Calibri"/>
              </a:rPr>
              <a:t>)</a:t>
            </a:r>
            <a:endParaRPr sz="1100">
              <a:latin typeface="Calibri"/>
              <a:cs typeface="Calibri"/>
            </a:endParaRPr>
          </a:p>
          <a:p>
            <a:pPr marL="606856" marR="5610398" algn="just">
              <a:lnSpc>
                <a:spcPct val="101725"/>
              </a:lnSpc>
              <a:spcBef>
                <a:spcPts val="215"/>
              </a:spcBef>
            </a:pPr>
            <a:r>
              <a:rPr dirty="0" smtClean="0" sz="1100" spc="0">
                <a:latin typeface="Calibri"/>
                <a:cs typeface="Calibri"/>
              </a:rPr>
              <a:t>*array[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]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=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z</a:t>
            </a:r>
            <a:r>
              <a:rPr dirty="0" smtClean="0" sz="1100" spc="0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606856" marR="5279009" algn="just">
              <a:lnSpc>
                <a:spcPct val="101725"/>
              </a:lnSpc>
              <a:spcBef>
                <a:spcPts val="1588"/>
              </a:spcBef>
            </a:pPr>
            <a:r>
              <a:rPr dirty="0" smtClean="0" sz="1200" spc="0" i="1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dirty="0" smtClean="0" sz="1200" spc="0" i="1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dirty="0" smtClean="0" sz="1200" spc="-4" i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mtClean="0" sz="1200" spc="9" i="1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dirty="0" smtClean="0" sz="1200" spc="0" i="1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dirty="0" smtClean="0" sz="1200" spc="9" i="1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dirty="0" smtClean="0" sz="1200" spc="0" i="1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dirty="0" smtClean="0" sz="1200" spc="-25" i="1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dirty="0" smtClean="0" sz="1200" spc="-9" i="1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 smtClean="0" sz="1200" spc="4" i="1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dirty="0" smtClean="0" sz="1200" spc="0" i="1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  <a:p>
            <a:pPr marL="835456">
              <a:lnSpc>
                <a:spcPct val="101725"/>
              </a:lnSpc>
              <a:spcBef>
                <a:spcPts val="1630"/>
              </a:spcBef>
            </a:pPr>
            <a:r>
              <a:rPr dirty="0" smtClean="0" sz="1100" spc="0">
                <a:latin typeface="Wingdings"/>
                <a:cs typeface="Wingdings"/>
              </a:rPr>
              <a:t></a:t>
            </a:r>
            <a:r>
              <a:rPr dirty="0" smtClean="0" sz="1100" spc="0">
                <a:latin typeface="Times New Roman"/>
                <a:cs typeface="Times New Roman"/>
              </a:rPr>
              <a:t>  </a:t>
            </a:r>
            <a:r>
              <a:rPr dirty="0" smtClean="0" sz="1100" spc="100">
                <a:latin typeface="Times New Roman"/>
                <a:cs typeface="Times New Roman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U</a:t>
            </a:r>
            <a:r>
              <a:rPr dirty="0" smtClean="0" sz="1100" spc="0">
                <a:latin typeface="Calibri"/>
                <a:cs typeface="Calibri"/>
              </a:rPr>
              <a:t>su</a:t>
            </a:r>
            <a:r>
              <a:rPr dirty="0" smtClean="0" sz="1100" spc="-4">
                <a:latin typeface="Calibri"/>
                <a:cs typeface="Calibri"/>
              </a:rPr>
              <a:t>a</a:t>
            </a:r>
            <a:r>
              <a:rPr dirty="0" smtClean="0" sz="1100" spc="-14">
                <a:latin typeface="Calibri"/>
                <a:cs typeface="Calibri"/>
              </a:rPr>
              <a:t>l</a:t>
            </a:r>
            <a:r>
              <a:rPr dirty="0" smtClean="0" sz="1100" spc="9">
                <a:latin typeface="Calibri"/>
                <a:cs typeface="Calibri"/>
              </a:rPr>
              <a:t>l</a:t>
            </a:r>
            <a:r>
              <a:rPr dirty="0" smtClean="0" sz="1100" spc="0">
                <a:latin typeface="Calibri"/>
                <a:cs typeface="Calibri"/>
              </a:rPr>
              <a:t>y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wo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ep</a:t>
            </a:r>
            <a:r>
              <a:rPr dirty="0" smtClean="0" sz="1100" spc="-9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14">
                <a:latin typeface="Calibri"/>
                <a:cs typeface="Calibri"/>
              </a:rPr>
              <a:t>o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0">
                <a:latin typeface="Calibri"/>
                <a:cs typeface="Calibri"/>
              </a:rPr>
              <a:t>ess</a:t>
            </a:r>
            <a:endParaRPr sz="1100">
              <a:latin typeface="Calibri"/>
              <a:cs typeface="Calibri"/>
            </a:endParaRPr>
          </a:p>
          <a:p>
            <a:pPr marL="1521587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Genera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se</a:t>
            </a:r>
            <a:r>
              <a:rPr dirty="0" smtClean="0" sz="1100" spc="9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c</a:t>
            </a:r>
            <a:r>
              <a:rPr dirty="0" smtClean="0" sz="1100" spc="-19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rep</a:t>
            </a:r>
            <a:r>
              <a:rPr dirty="0" smtClean="0" sz="1100" spc="-4">
                <a:latin typeface="Calibri"/>
                <a:cs typeface="Calibri"/>
              </a:rPr>
              <a:t>r</a:t>
            </a:r>
            <a:r>
              <a:rPr dirty="0" smtClean="0" sz="1100" spc="0">
                <a:latin typeface="Calibri"/>
                <a:cs typeface="Calibri"/>
              </a:rPr>
              <a:t>es</a:t>
            </a:r>
            <a:r>
              <a:rPr dirty="0" smtClean="0" sz="1100" spc="4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n</a:t>
            </a:r>
            <a:r>
              <a:rPr dirty="0" smtClean="0" sz="1100" spc="-1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f</a:t>
            </a:r>
            <a:r>
              <a:rPr dirty="0" smtClean="0" sz="1100" spc="1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4">
                <a:latin typeface="Calibri"/>
                <a:cs typeface="Calibri"/>
              </a:rPr>
              <a:t>p</a:t>
            </a:r>
            <a:r>
              <a:rPr dirty="0" smtClean="0" sz="1100" spc="0">
                <a:latin typeface="Calibri"/>
                <a:cs typeface="Calibri"/>
              </a:rPr>
              <a:t>r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4">
                <a:latin typeface="Calibri"/>
                <a:cs typeface="Calibri"/>
              </a:rPr>
              <a:t>g</a:t>
            </a:r>
            <a:r>
              <a:rPr dirty="0" smtClean="0" sz="1100" spc="0">
                <a:latin typeface="Calibri"/>
                <a:cs typeface="Calibri"/>
              </a:rPr>
              <a:t>ram</a:t>
            </a:r>
            <a:endParaRPr sz="1100">
              <a:latin typeface="Calibri"/>
              <a:cs typeface="Calibri"/>
            </a:endParaRPr>
          </a:p>
          <a:p>
            <a:pPr marL="1521587">
              <a:lnSpc>
                <a:spcPct val="101725"/>
              </a:lnSpc>
              <a:spcBef>
                <a:spcPts val="190"/>
              </a:spcBef>
            </a:pPr>
            <a:r>
              <a:rPr dirty="0" smtClean="0" sz="1100" spc="0">
                <a:latin typeface="Calibri"/>
                <a:cs typeface="Calibri"/>
              </a:rPr>
              <a:t>Genera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0">
                <a:latin typeface="Calibri"/>
                <a:cs typeface="Calibri"/>
              </a:rPr>
              <a:t>fr</a:t>
            </a:r>
            <a:r>
              <a:rPr dirty="0" smtClean="0" sz="1100" spc="-9">
                <a:latin typeface="Calibri"/>
                <a:cs typeface="Calibri"/>
              </a:rPr>
              <a:t>o</a:t>
            </a:r>
            <a:r>
              <a:rPr dirty="0" smtClean="0" sz="1100" spc="0">
                <a:latin typeface="Calibri"/>
                <a:cs typeface="Calibri"/>
              </a:rPr>
              <a:t>m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-4">
                <a:latin typeface="Calibri"/>
                <a:cs typeface="Calibri"/>
              </a:rPr>
              <a:t>h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-4">
                <a:latin typeface="Calibri"/>
                <a:cs typeface="Calibri"/>
              </a:rPr>
              <a:t>n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er</a:t>
            </a:r>
            <a:r>
              <a:rPr dirty="0" smtClean="0" sz="1100" spc="4">
                <a:latin typeface="Calibri"/>
                <a:cs typeface="Calibri"/>
              </a:rPr>
              <a:t>m</a:t>
            </a:r>
            <a:r>
              <a:rPr dirty="0" smtClean="0" sz="1100" spc="0">
                <a:latin typeface="Calibri"/>
                <a:cs typeface="Calibri"/>
              </a:rPr>
              <a:t>ed</a:t>
            </a:r>
            <a:r>
              <a:rPr dirty="0" smtClean="0" sz="1100" spc="9">
                <a:latin typeface="Calibri"/>
                <a:cs typeface="Calibri"/>
              </a:rPr>
              <a:t>i</a:t>
            </a:r>
            <a:r>
              <a:rPr dirty="0" smtClean="0" sz="1100" spc="0">
                <a:latin typeface="Calibri"/>
                <a:cs typeface="Calibri"/>
              </a:rPr>
              <a:t>a</a:t>
            </a:r>
            <a:r>
              <a:rPr dirty="0" smtClean="0" sz="1100" spc="-9">
                <a:latin typeface="Calibri"/>
                <a:cs typeface="Calibri"/>
              </a:rPr>
              <a:t>t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r>
              <a:rPr dirty="0" smtClean="0" sz="1100" spc="-4">
                <a:latin typeface="Calibri"/>
                <a:cs typeface="Calibri"/>
              </a:rPr>
              <a:t> </a:t>
            </a:r>
            <a:r>
              <a:rPr dirty="0" smtClean="0" sz="1100" spc="-9">
                <a:latin typeface="Calibri"/>
                <a:cs typeface="Calibri"/>
              </a:rPr>
              <a:t>c</a:t>
            </a:r>
            <a:r>
              <a:rPr dirty="0" smtClean="0" sz="1100" spc="-4">
                <a:latin typeface="Calibri"/>
                <a:cs typeface="Calibri"/>
              </a:rPr>
              <a:t>o</a:t>
            </a:r>
            <a:r>
              <a:rPr dirty="0" smtClean="0" sz="1100" spc="-4">
                <a:latin typeface="Calibri"/>
                <a:cs typeface="Calibri"/>
              </a:rPr>
              <a:t>d</a:t>
            </a:r>
            <a:r>
              <a:rPr dirty="0" smtClean="0" sz="1100" spc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xsi="http://www.w3.org/2001/XMLSchema-instance"/>
</file>