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7696200" cy="5638800"/>
          </a:xfrm>
        </p:spPr>
        <p:txBody>
          <a:bodyPr/>
          <a:lstStyle/>
          <a:p>
            <a:r>
              <a:rPr lang="en-US" b="1" dirty="0" smtClean="0"/>
              <a:t>UNIT V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STATES, STATE GRAPHS, AND TRANSITION TESTING</a:t>
            </a:r>
          </a:p>
          <a:p>
            <a:pPr algn="l"/>
            <a:r>
              <a:rPr lang="en-US" b="1" dirty="0" smtClean="0"/>
              <a:t>STATE GRAPHS</a:t>
            </a:r>
          </a:p>
          <a:p>
            <a:pPr algn="l"/>
            <a:r>
              <a:rPr lang="en-US" b="1" i="1" dirty="0" smtClean="0"/>
              <a:t> 5.1 States:</a:t>
            </a:r>
          </a:p>
          <a:p>
            <a:pPr algn="l"/>
            <a:r>
              <a:rPr lang="en-US" dirty="0" smtClean="0"/>
              <a:t>A combination of circumstances or attributes belonging</a:t>
            </a:r>
          </a:p>
          <a:p>
            <a:pPr algn="l"/>
            <a:r>
              <a:rPr lang="en-US" dirty="0" smtClean="0"/>
              <a:t>for the time being to a person or thing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 GOOD STATE GRAPHS AND BAD</a:t>
            </a:r>
          </a:p>
          <a:p>
            <a:pPr marL="514350" indent="-514350" algn="l">
              <a:buAutoNum type="arabicPeriod"/>
            </a:pPr>
            <a:r>
              <a:rPr lang="en-US" b="1" dirty="0" smtClean="0"/>
              <a:t>The total number of states is equal to the product of the possibilities of factors that make up the state.</a:t>
            </a:r>
          </a:p>
          <a:p>
            <a:pPr marL="514350" indent="-514350" algn="l"/>
            <a:endParaRPr lang="en-US" b="1" dirty="0" smtClean="0"/>
          </a:p>
          <a:p>
            <a:pPr algn="l"/>
            <a:r>
              <a:rPr lang="en-US" b="1" dirty="0" smtClean="0"/>
              <a:t>2. For every state and input there is exactly one transition specified to exactly one, possibly the same state.</a:t>
            </a:r>
          </a:p>
          <a:p>
            <a:pPr algn="l"/>
            <a:r>
              <a:rPr lang="en-US" b="1" dirty="0" smtClean="0"/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 3. For every transition there is one output action specified. That output could be trivial, but at least one output does something sensible.</a:t>
            </a:r>
          </a:p>
          <a:p>
            <a:pPr algn="l"/>
            <a:r>
              <a:rPr lang="en-US" b="1" dirty="0" smtClean="0"/>
              <a:t> 4. For every state there is a sequence of inputs that will drive the system back to the same state.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457200"/>
            <a:ext cx="33337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838200"/>
            <a:ext cx="7086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i="1" dirty="0" smtClean="0"/>
              <a:t>State Bugs</a:t>
            </a:r>
          </a:p>
          <a:p>
            <a:pPr algn="l"/>
            <a:r>
              <a:rPr lang="en-US" dirty="0" err="1" smtClean="0"/>
              <a:t>i</a:t>
            </a:r>
            <a:r>
              <a:rPr lang="en-US" dirty="0" smtClean="0"/>
              <a:t>)Number of States</a:t>
            </a:r>
          </a:p>
          <a:p>
            <a:pPr algn="l"/>
            <a:r>
              <a:rPr lang="en-US" dirty="0" smtClean="0"/>
              <a:t>The number of states in a state graph is the number of states we choose to recognize or model</a:t>
            </a:r>
          </a:p>
          <a:p>
            <a:pPr algn="l"/>
            <a:r>
              <a:rPr lang="en-US" b="1" dirty="0" smtClean="0"/>
              <a:t>1. Identify all the component factors of the state.</a:t>
            </a:r>
          </a:p>
          <a:p>
            <a:pPr algn="l"/>
            <a:r>
              <a:rPr lang="en-US" b="1" dirty="0" smtClean="0"/>
              <a:t>2. Identify all the allowable values for each factor.</a:t>
            </a:r>
          </a:p>
          <a:p>
            <a:pPr algn="l"/>
            <a:r>
              <a:rPr lang="en-US" b="1" dirty="0" smtClean="0"/>
              <a:t>3. The number of states is the product of the number of allowable values of all the factors.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i="1" dirty="0" smtClean="0"/>
              <a:t> ii)</a:t>
            </a:r>
            <a:r>
              <a:rPr lang="en-US" b="1" dirty="0" smtClean="0"/>
              <a:t> Impossible States</a:t>
            </a:r>
          </a:p>
          <a:p>
            <a:pPr algn="l"/>
            <a:r>
              <a:rPr lang="en-US" dirty="0" smtClean="0"/>
              <a:t>Some combinations of factors may appear to be impossible. Say that the factors are:</a:t>
            </a:r>
          </a:p>
          <a:p>
            <a:pPr algn="l"/>
            <a:r>
              <a:rPr lang="pt-BR" dirty="0" smtClean="0"/>
              <a:t>GEAR 		R, N, 1, 2, 3, 4 = 6 factors</a:t>
            </a:r>
          </a:p>
          <a:p>
            <a:pPr algn="l"/>
            <a:r>
              <a:rPr lang="en-US" dirty="0" smtClean="0"/>
              <a:t>DIRECTION 	Forward, reverse, stopped = 3 factors</a:t>
            </a:r>
          </a:p>
          <a:p>
            <a:pPr algn="l"/>
            <a:r>
              <a:rPr lang="en-US" dirty="0" smtClean="0"/>
              <a:t>ENGINE 		Running, stopped = 2 factors</a:t>
            </a:r>
          </a:p>
          <a:p>
            <a:pPr algn="l"/>
            <a:r>
              <a:rPr lang="en-US" dirty="0" smtClean="0"/>
              <a:t>TRANSMISSION Okay, broken = 2 factors</a:t>
            </a:r>
          </a:p>
          <a:p>
            <a:pPr algn="l"/>
            <a:r>
              <a:rPr lang="en-US" dirty="0" smtClean="0"/>
              <a:t>ENGINE		 Okay, broken = 2 factors</a:t>
            </a:r>
          </a:p>
          <a:p>
            <a:pPr algn="l"/>
            <a:r>
              <a:rPr lang="en-US" dirty="0" smtClean="0"/>
              <a:t>TOTAL = 144 states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i="1" dirty="0" smtClean="0"/>
              <a:t> </a:t>
            </a:r>
            <a:r>
              <a:rPr lang="en-US" dirty="0" smtClean="0"/>
              <a:t>But broken engines can‘t run, so the combination of factors for engine condition and engine operation yields only 3</a:t>
            </a:r>
          </a:p>
          <a:p>
            <a:pPr algn="l"/>
            <a:r>
              <a:rPr lang="en-US" dirty="0" smtClean="0"/>
              <a:t>rather than 4 states. Therefore, the total number of states is at most 108</a:t>
            </a:r>
          </a:p>
          <a:p>
            <a:pPr algn="l"/>
            <a:r>
              <a:rPr lang="en-US" b="1" dirty="0" smtClean="0"/>
              <a:t>iii) Equivalent States</a:t>
            </a:r>
          </a:p>
          <a:p>
            <a:pPr algn="l"/>
            <a:r>
              <a:rPr lang="en-US" dirty="0" smtClean="0"/>
              <a:t>Two states are equivalent if every sequence of inputs starting from one state produces exactly the same sequence of outputs when started from the other state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i="1" dirty="0" smtClean="0"/>
              <a:t> </a:t>
            </a:r>
            <a:endParaRPr lang="en-US" b="1" dirty="0" smtClean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838201"/>
            <a:ext cx="79248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6248400"/>
          </a:xfrm>
        </p:spPr>
        <p:txBody>
          <a:bodyPr>
            <a:normAutofit/>
          </a:bodyPr>
          <a:lstStyle/>
          <a:p>
            <a:pPr algn="l"/>
            <a:r>
              <a:rPr lang="en-US" b="1" i="1" dirty="0" smtClean="0"/>
              <a:t> Transition Bugs</a:t>
            </a:r>
          </a:p>
          <a:p>
            <a:pPr algn="l"/>
            <a:r>
              <a:rPr lang="en-US" dirty="0" smtClean="0"/>
              <a:t>Unspecified and Contradictory Transitions</a:t>
            </a:r>
          </a:p>
          <a:p>
            <a:pPr algn="l"/>
            <a:r>
              <a:rPr lang="en-US" dirty="0" smtClean="0"/>
              <a:t>1.Every input-state combination must have a specified transition. If the transition is impossible, then there must be a</a:t>
            </a:r>
          </a:p>
          <a:p>
            <a:pPr algn="l"/>
            <a:r>
              <a:rPr lang="en-US" dirty="0" smtClean="0"/>
              <a:t>mechanism that prevents that input from occurring in that state—look for it</a:t>
            </a:r>
          </a:p>
          <a:p>
            <a:pPr algn="l"/>
            <a:r>
              <a:rPr lang="en-US" dirty="0" smtClean="0"/>
              <a:t>2.</a:t>
            </a:r>
            <a:r>
              <a:rPr lang="en-US" i="1" dirty="0" smtClean="0"/>
              <a:t>Exactly one transition</a:t>
            </a:r>
          </a:p>
          <a:p>
            <a:pPr algn="l"/>
            <a:r>
              <a:rPr lang="en-US" i="1" dirty="0" smtClean="0"/>
              <a:t>must be specified for every combination of input and state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7696200" cy="56388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 program that detects the character sequence ―ZCZC can be in the following states</a:t>
            </a:r>
            <a:r>
              <a:rPr lang="en-US" dirty="0" smtClean="0"/>
              <a:t>:</a:t>
            </a:r>
          </a:p>
          <a:p>
            <a:pPr algn="l"/>
            <a:r>
              <a:rPr lang="en-US" b="1" dirty="0" smtClean="0"/>
              <a:t>1. Neither ZCZC nor any part of it has been detected.</a:t>
            </a:r>
          </a:p>
          <a:p>
            <a:pPr algn="l"/>
            <a:r>
              <a:rPr lang="en-US" b="1" dirty="0" smtClean="0"/>
              <a:t>2. Z has been detected.</a:t>
            </a:r>
          </a:p>
          <a:p>
            <a:pPr algn="l"/>
            <a:r>
              <a:rPr lang="en-US" b="1" dirty="0" smtClean="0"/>
              <a:t>3. ZC has been detected.</a:t>
            </a:r>
          </a:p>
          <a:p>
            <a:pPr algn="l"/>
            <a:r>
              <a:rPr lang="en-US" b="1" dirty="0" smtClean="0"/>
              <a:t>4. ZCZ has been detected.</a:t>
            </a:r>
          </a:p>
          <a:p>
            <a:pPr algn="l"/>
            <a:r>
              <a:rPr lang="en-US" b="1" dirty="0" smtClean="0"/>
              <a:t>5. ZCZC has been detected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7696200" cy="56388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 moving automobile whose engine is running can have the following states with respect to its transmission:</a:t>
            </a:r>
          </a:p>
          <a:p>
            <a:pPr algn="l"/>
            <a:r>
              <a:rPr lang="en-US" b="1" dirty="0" smtClean="0"/>
              <a:t>1. Reverse gear</a:t>
            </a:r>
          </a:p>
          <a:p>
            <a:pPr algn="l"/>
            <a:r>
              <a:rPr lang="en-US" b="1" dirty="0" smtClean="0"/>
              <a:t>2. Neutral gear</a:t>
            </a:r>
          </a:p>
          <a:p>
            <a:pPr algn="l"/>
            <a:r>
              <a:rPr lang="en-US" b="1" dirty="0" smtClean="0"/>
              <a:t>3. First gear</a:t>
            </a:r>
          </a:p>
          <a:p>
            <a:pPr algn="l"/>
            <a:r>
              <a:rPr lang="en-US" b="1" dirty="0" smtClean="0"/>
              <a:t>4. Second gear</a:t>
            </a:r>
          </a:p>
          <a:p>
            <a:pPr algn="l"/>
            <a:r>
              <a:rPr lang="en-US" b="1" dirty="0" smtClean="0"/>
              <a:t>5. Third gear</a:t>
            </a:r>
          </a:p>
          <a:p>
            <a:pPr algn="l"/>
            <a:r>
              <a:rPr lang="en-US" b="1" dirty="0" smtClean="0"/>
              <a:t>6. Fourth gear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7696200" cy="56388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 person‘s </a:t>
            </a:r>
            <a:r>
              <a:rPr lang="en-US" dirty="0" err="1" smtClean="0">
                <a:solidFill>
                  <a:srgbClr val="FF0000"/>
                </a:solidFill>
              </a:rPr>
              <a:t>cheque</a:t>
            </a:r>
            <a:r>
              <a:rPr lang="en-US" dirty="0" smtClean="0">
                <a:solidFill>
                  <a:srgbClr val="FF0000"/>
                </a:solidFill>
              </a:rPr>
              <a:t> book can have the following states with respect to the bank balance:</a:t>
            </a:r>
          </a:p>
          <a:p>
            <a:pPr algn="l"/>
            <a:r>
              <a:rPr lang="en-US" b="1" dirty="0" smtClean="0"/>
              <a:t>1. Equal</a:t>
            </a:r>
          </a:p>
          <a:p>
            <a:pPr algn="l"/>
            <a:r>
              <a:rPr lang="en-US" b="1" dirty="0" smtClean="0"/>
              <a:t>2. Less than</a:t>
            </a:r>
          </a:p>
          <a:p>
            <a:pPr algn="l"/>
            <a:r>
              <a:rPr lang="en-US" b="1" dirty="0" smtClean="0"/>
              <a:t>3. Greater than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</a:rPr>
              <a:t>A word processing program menu can be in the following states with respect to file manipulation:</a:t>
            </a:r>
          </a:p>
          <a:p>
            <a:pPr algn="l"/>
            <a:r>
              <a:rPr lang="en-US" b="1" dirty="0" smtClean="0"/>
              <a:t>1. Copy document</a:t>
            </a:r>
          </a:p>
          <a:p>
            <a:pPr algn="l"/>
            <a:r>
              <a:rPr lang="en-US" b="1" dirty="0" smtClean="0"/>
              <a:t>2. Delete document</a:t>
            </a:r>
          </a:p>
          <a:p>
            <a:pPr algn="l"/>
            <a:r>
              <a:rPr lang="en-US" b="1" dirty="0" smtClean="0"/>
              <a:t>3. Rename document</a:t>
            </a:r>
          </a:p>
          <a:p>
            <a:pPr algn="l"/>
            <a:r>
              <a:rPr lang="en-US" b="1" dirty="0" smtClean="0"/>
              <a:t>4. Create document</a:t>
            </a:r>
          </a:p>
          <a:p>
            <a:pPr algn="l"/>
            <a:r>
              <a:rPr lang="en-US" b="1" dirty="0" smtClean="0"/>
              <a:t>5. Compress document</a:t>
            </a:r>
          </a:p>
          <a:p>
            <a:pPr algn="l"/>
            <a:r>
              <a:rPr lang="en-US" b="1" dirty="0" smtClean="0"/>
              <a:t>6. Copy disc</a:t>
            </a:r>
          </a:p>
          <a:p>
            <a:pPr algn="l"/>
            <a:r>
              <a:rPr lang="en-US" b="1" dirty="0" smtClean="0"/>
              <a:t>7. Format disc</a:t>
            </a:r>
          </a:p>
          <a:p>
            <a:pPr algn="l"/>
            <a:r>
              <a:rPr lang="en-US" b="1" dirty="0" smtClean="0"/>
              <a:t>8. Backup disc</a:t>
            </a:r>
          </a:p>
          <a:p>
            <a:pPr algn="l"/>
            <a:r>
              <a:rPr lang="en-US" b="1" dirty="0" smtClean="0"/>
              <a:t>9. Recover from backup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"/>
            <a:ext cx="7696200" cy="563880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States are represented by </a:t>
            </a:r>
            <a:r>
              <a:rPr lang="en-US" b="1" dirty="0" smtClean="0"/>
              <a:t>nodes.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b="1" dirty="0" smtClean="0"/>
              <a:t>States are numbered or may be identified by or whatever else is convenient.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A state graph and its associated state table are useful models for describing software (program) behavior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/>
              <a:t>A state graph is a graphical representation of the program (its FSM) in terms of states, transitions, inputs and outputs (erroneous or normal).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838200"/>
            <a:ext cx="7010400" cy="5181600"/>
          </a:xfrm>
        </p:spPr>
        <p:txBody>
          <a:bodyPr/>
          <a:lstStyle/>
          <a:p>
            <a:pPr algn="l"/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38200"/>
            <a:ext cx="8458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5.2 </a:t>
            </a:r>
            <a:r>
              <a:rPr lang="en-US" b="1" i="1" dirty="0" smtClean="0"/>
              <a:t>Inputs and Transitions: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Whatever is being modeled is subjected to inputs. As a result of those inputs, the state changes, or is said to have made a transition. Transitions are denoted by links that join the states. The input that causes the transition are marked on the link; that is, the inputs are link weights.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 smtClean="0"/>
              <a:t> There is one </a:t>
            </a:r>
            <a:r>
              <a:rPr lang="en-US" dirty="0" err="1" smtClean="0"/>
              <a:t>outlink</a:t>
            </a:r>
            <a:r>
              <a:rPr lang="en-US" dirty="0" smtClean="0"/>
              <a:t> from every state for every input.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 finite-state machine is an abstract device that can be represented by a state graph having a finite number of states and a finite number of transitions between states.</a:t>
            </a:r>
          </a:p>
          <a:p>
            <a:pPr algn="l"/>
            <a:r>
              <a:rPr lang="en-US" dirty="0" smtClean="0"/>
              <a:t>The ZCZC detection example can have the following kinds of inputs:</a:t>
            </a:r>
          </a:p>
          <a:p>
            <a:pPr algn="l"/>
            <a:r>
              <a:rPr lang="en-US" b="1" dirty="0" smtClean="0"/>
              <a:t>1. Z</a:t>
            </a:r>
          </a:p>
          <a:p>
            <a:pPr algn="l"/>
            <a:r>
              <a:rPr lang="en-US" b="1" dirty="0" smtClean="0"/>
              <a:t>2. C</a:t>
            </a:r>
          </a:p>
          <a:p>
            <a:pPr algn="l"/>
            <a:r>
              <a:rPr lang="en-US" b="1" dirty="0" smtClean="0"/>
              <a:t>3. Any character other than Z or C, which we‘ll denote by A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"/>
            <a:ext cx="8077200" cy="5638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5.3</a:t>
            </a:r>
            <a:r>
              <a:rPr lang="en-US" b="1" i="1" dirty="0" smtClean="0"/>
              <a:t>Outputs</a:t>
            </a:r>
          </a:p>
          <a:p>
            <a:pPr algn="l"/>
            <a:r>
              <a:rPr lang="en-US" dirty="0" smtClean="0"/>
              <a:t>An output can be associated with any link. Outputs are denoted by letters or words and are separated from inputs by a slash as follows: ―input/output.</a:t>
            </a:r>
          </a:p>
          <a:p>
            <a:pPr algn="l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</TotalTime>
  <Words>765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PARASHURAM N</dc:creator>
  <cp:lastModifiedBy>sandy</cp:lastModifiedBy>
  <cp:revision>13</cp:revision>
  <dcterms:created xsi:type="dcterms:W3CDTF">2006-08-16T00:00:00Z</dcterms:created>
  <dcterms:modified xsi:type="dcterms:W3CDTF">2017-01-19T02:51:58Z</dcterms:modified>
</cp:coreProperties>
</file>