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STORY WRITING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Story on a Tonga Accident scene.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ample PPDT image of accident scene with stor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5122" y="1554163"/>
            <a:ext cx="804615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River bank Scene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://2.bp.blogspot.com/-_hnejdUq-xE/VQV4E54-91I/AAAAAAAABV0/BJHQtWJdwgk/s1600/1.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5122" y="1554163"/>
            <a:ext cx="804615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person sitting on chair.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ample PPDT image of person sitting on chair with stor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5122" y="1554163"/>
            <a:ext cx="804615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 Person Addressing a Group of People Under a Tree</a:t>
            </a:r>
            <a:endParaRPr lang="en-US" b="1" dirty="0"/>
          </a:p>
        </p:txBody>
      </p:sp>
      <p:pic>
        <p:nvPicPr>
          <p:cNvPr id="4" name="Content Placeholder 3" descr="sample ppdt picture a person addressing group of peoples under a tre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 person running in the direction of a train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ample PPDT picture on a person running in train direc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PERSON STANDING AT BASE OF MOUNTAIN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sample PPDT picture on a person standing at base of mountain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44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STORY WRITING </vt:lpstr>
      <vt:lpstr>Story on a Tonga Accident scene. </vt:lpstr>
      <vt:lpstr>River bank Scene </vt:lpstr>
      <vt:lpstr>A person sitting on chair. </vt:lpstr>
      <vt:lpstr>A Person Addressing a Group of People Under a Tree</vt:lpstr>
      <vt:lpstr>A person running in the direction of a train </vt:lpstr>
      <vt:lpstr>A PERSON STANDING AT BASE OF MOUNTAIN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WRITING </dc:title>
  <dc:creator/>
  <cp:lastModifiedBy>WINXP</cp:lastModifiedBy>
  <cp:revision>8</cp:revision>
  <dcterms:created xsi:type="dcterms:W3CDTF">2006-08-16T00:00:00Z</dcterms:created>
  <dcterms:modified xsi:type="dcterms:W3CDTF">2016-07-15T18:06:28Z</dcterms:modified>
</cp:coreProperties>
</file>